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notesSlides/notesSlide2.xml" ContentType="application/vnd.openxmlformats-officedocument.presentationml.notesSlide+xml"/>
  <Override PartName="/ppt/media/image99.jpg" ContentType="image/jpg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media/image100.jpg" ContentType="image/jpg"/>
  <Override PartName="/ppt/media/image103.jpg" ContentType="image/jpg"/>
  <Override PartName="/ppt/media/image105.jpg" ContentType="image/jpg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699" r:id="rId2"/>
    <p:sldId id="700" r:id="rId3"/>
    <p:sldId id="701" r:id="rId4"/>
    <p:sldId id="2076138341" r:id="rId5"/>
    <p:sldId id="258" r:id="rId6"/>
    <p:sldId id="2076138352" r:id="rId7"/>
    <p:sldId id="343" r:id="rId8"/>
    <p:sldId id="344" r:id="rId9"/>
    <p:sldId id="345" r:id="rId10"/>
    <p:sldId id="2076138353" r:id="rId11"/>
    <p:sldId id="350" r:id="rId12"/>
    <p:sldId id="351" r:id="rId13"/>
    <p:sldId id="2076138348" r:id="rId14"/>
    <p:sldId id="346" r:id="rId15"/>
    <p:sldId id="2076138354" r:id="rId16"/>
    <p:sldId id="2076138355" r:id="rId17"/>
    <p:sldId id="347" r:id="rId18"/>
    <p:sldId id="348" r:id="rId19"/>
    <p:sldId id="11915" r:id="rId20"/>
    <p:sldId id="349" r:id="rId21"/>
    <p:sldId id="2076138358" r:id="rId22"/>
    <p:sldId id="2076138357" r:id="rId23"/>
    <p:sldId id="2076138359" r:id="rId24"/>
    <p:sldId id="2076138349" r:id="rId25"/>
    <p:sldId id="2076138350" r:id="rId26"/>
    <p:sldId id="2076138351" r:id="rId27"/>
    <p:sldId id="2076138360" r:id="rId28"/>
    <p:sldId id="20761383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C81A6-D03D-4454-8BD8-783ED0D91E07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B8A3D-51AA-4CF6-9A34-079F42077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6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65352-95B5-4433-84FB-24BF035F4B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0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74D8-64E9-4C81-AED1-AB25D2D0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4CCA7-6CB1-4441-8D39-DC07187C3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2FBCE-ADFE-436B-9301-E73CC031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F158E-F120-4982-BB4F-1D2B31AC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4814C-1ED0-4E2E-B5BE-5C83708E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7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F330-AE1C-4B57-B777-7EFF1D8E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5B2B4-C49A-404A-A2B0-78176ADA7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D7AD9-4125-4230-BCE4-77E9305D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CC2EF-C72B-41FB-9E23-0306004F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1170-06F4-4575-8FA2-EB090D64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3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98173-0CCE-409A-AD03-4DEC0444F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B5160-2559-4BCC-8300-8E7F1FEDE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CB9C-ECCC-4240-B46B-D20AFA3F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799A6-A7FA-4140-AB2F-DFD1625B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3AA96-5F44-4A05-9D5F-BEDBD1CD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26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13715" y="1540509"/>
            <a:ext cx="4264025" cy="3631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78D6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50329" y="1866137"/>
            <a:ext cx="5062220" cy="421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87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2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7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5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11" marR="0" indent="0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2578924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3297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90209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0B28-3B1F-4631-8461-EBCBA8AC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34B9-B24F-4E73-BA53-6871F394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7AFF-67B0-41DE-B4B3-BFE84D7F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C4B7D-4EF0-4B40-9C32-B8D3B442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13454-BF9B-43EE-B02D-B2D5E6B2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0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0B8F-367E-4BB5-8C7E-39E0E8250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1EDF7-5A66-4AB4-85F4-FDFF98EAC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DE2DE-4309-4F59-93B6-9CEDC714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8A3E-9856-4E22-AE33-878C133B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21F0-A36F-44D1-89C9-5E48FFA4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537D-B778-4B87-8DCF-62D1FD20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893A-604F-48D1-9ADB-27C4BA514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741E4-5C45-41F6-95C1-E2EF46A85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15ED2-9374-4E09-B84F-1CCDC092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18E1E-4363-48D0-ABB8-33CAEA6F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1FA9E-9B8B-4D4D-992B-BAEDB02C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7E8F-004A-4DC4-9B9D-9277BA73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2F371-A7CD-4511-95D0-F169F0BD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8BF47-C485-4B28-AF87-D3DA37A30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01414-C1CC-4BD1-A195-1284159F5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21C60-AC43-4497-BF3B-13DDDB26D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63789-62FE-4929-A20E-38989CAE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DB1DB-EE0B-4B35-ADE8-7C678A16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FDEE1-BAC8-4E6A-85C0-688FE951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93C2-9CEF-44C4-BC2E-0DAAD3C5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9501B-858D-4850-88AF-1E9CB19E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3A7DE-732B-4551-9150-726B603D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E7BF7-249F-4413-9F59-8EB2E635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2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5F470-289F-4DDD-9A24-6BF447C3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B0E02-4DC1-4749-AA23-2A7D17B4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F55A5-2B01-4C22-842C-DB8A50EE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B509-B196-4C21-B688-1F1E01B0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3F278-3CAD-4375-9FBA-78BF8E80A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2ABB8-6BF3-4C8A-9384-3463CB275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9CBDE-1E72-41D2-A5DB-D4AE7685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5F1B0-D7E1-405B-AFB6-2DF8AD67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BECA5-F82A-45F6-96C3-88FBB80C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4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F10F-A17D-4E21-8ABF-E36A11AD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1B2028-627F-48B9-A71C-5147625E7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D13E1-7A57-47AB-8991-F7470A06F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2E639-F567-4165-9601-D9B585F4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443A6-C581-4732-8D71-AB53BE310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1D8BA-AF19-4389-B841-247C80F6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2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0A3A0-21AA-448B-8C51-9713A4D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57F35-348F-4BB4-8925-D7EBBE340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8BA5-2425-4C94-BDC4-805AC21E1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F0999-4704-4926-8E9C-6DF40B4FBB26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7E94-A956-4E1D-9A32-0CE206D0E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8EC8-80AF-4539-A1DA-F9163B4D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01B1F-FEDD-4DBC-910E-7AD65858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4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57.png"/><Relationship Id="rId50" Type="http://schemas.openxmlformats.org/officeDocument/2006/relationships/image" Target="../media/image60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9" Type="http://schemas.openxmlformats.org/officeDocument/2006/relationships/image" Target="../media/image39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4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20" Type="http://schemas.openxmlformats.org/officeDocument/2006/relationships/image" Target="../media/image30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b="1" dirty="0"/>
              <a:t>Integrate data from notebooks with Azure Data Factory or Azure Synapse Pipelines 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678138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2316826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5">
                <a:lumMod val="67000"/>
              </a:schemeClr>
            </a:gs>
            <a:gs pos="3540">
              <a:schemeClr val="accent1">
                <a:lumMod val="50000"/>
              </a:schemeClr>
            </a:gs>
            <a:gs pos="70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8621F0E-7855-4098-A35D-C37426ED3BB2}"/>
              </a:ext>
            </a:extLst>
          </p:cNvPr>
          <p:cNvSpPr txBox="1">
            <a:spLocks/>
          </p:cNvSpPr>
          <p:nvPr/>
        </p:nvSpPr>
        <p:spPr>
          <a:xfrm>
            <a:off x="2240923" y="2041695"/>
            <a:ext cx="6026917" cy="243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ts val="6290"/>
              </a:lnSpc>
              <a:spcBef>
                <a:spcPts val="100"/>
              </a:spcBef>
            </a:pPr>
            <a:r>
              <a:rPr lang="en-US" sz="5400" i="1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 Semibold"/>
                <a:cs typeface="Segoe UI Semibold"/>
              </a:rPr>
              <a:t>Introduction to Linked Services and Datasets</a:t>
            </a:r>
            <a:endParaRPr lang="en-US" sz="3600" i="1" dirty="0">
              <a:solidFill>
                <a:schemeClr val="accent6">
                  <a:lumMod val="20000"/>
                  <a:lumOff val="80000"/>
                </a:schemeClr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2521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46418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sz="3400" b="0" spc="-204" dirty="0">
                <a:solidFill>
                  <a:srgbClr val="0078D3"/>
                </a:solidFill>
                <a:latin typeface="Segoe UI Semibold"/>
                <a:cs typeface="Segoe UI Semibold"/>
              </a:rPr>
              <a:t>k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2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 dirty="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15948"/>
            <a:ext cx="4406900" cy="339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spc="-5" dirty="0">
                <a:latin typeface="Segoe UI"/>
                <a:cs typeface="Segoe UI"/>
              </a:rPr>
              <a:t>It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defines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information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needed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5" dirty="0">
                <a:latin typeface="Segoe UI"/>
                <a:cs typeface="Segoe UI"/>
              </a:rPr>
              <a:t> external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resources.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1290320">
              <a:lnSpc>
                <a:spcPct val="172500"/>
              </a:lnSpc>
              <a:spcBef>
                <a:spcPts val="20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pre-build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85+ connectors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Easy</a:t>
            </a:r>
            <a:r>
              <a:rPr sz="1600" spc="-10" dirty="0">
                <a:latin typeface="Segoe UI"/>
                <a:cs typeface="Segoe UI"/>
              </a:rPr>
              <a:t> cross</a:t>
            </a:r>
            <a:r>
              <a:rPr sz="1600" spc="-5" dirty="0">
                <a:latin typeface="Segoe UI"/>
                <a:cs typeface="Segoe UI"/>
              </a:rPr>
              <a:t> platform data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migration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600" spc="-15" dirty="0">
                <a:latin typeface="Segoe UI"/>
                <a:cs typeface="Segoe UI"/>
              </a:rPr>
              <a:t>Represents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store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20" dirty="0">
                <a:latin typeface="Segoe UI"/>
                <a:cs typeface="Segoe UI"/>
              </a:rPr>
              <a:t>NOTE: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Linked</a:t>
            </a:r>
            <a:r>
              <a:rPr sz="1600" dirty="0">
                <a:latin typeface="Segoe UI"/>
                <a:cs typeface="Segoe UI"/>
              </a:rPr>
              <a:t> Services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are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all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except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Power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BI (eventually </a:t>
            </a:r>
            <a:r>
              <a:rPr sz="1600" spc="-10" dirty="0">
                <a:latin typeface="Segoe UI"/>
                <a:cs typeface="Segoe UI"/>
              </a:rPr>
              <a:t>ADC,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Databricks)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27447" y="979932"/>
            <a:ext cx="7465059" cy="5756275"/>
            <a:chOff x="4727447" y="979932"/>
            <a:chExt cx="7465059" cy="5756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79" y="979932"/>
              <a:ext cx="6637020" cy="30891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1683" y="3054096"/>
              <a:ext cx="2961131" cy="3672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97111" y="3049522"/>
              <a:ext cx="2970530" cy="3682365"/>
            </a:xfrm>
            <a:custGeom>
              <a:avLst/>
              <a:gdLst/>
              <a:ahLst/>
              <a:cxnLst/>
              <a:rect l="l" t="t" r="r" b="b"/>
              <a:pathLst>
                <a:path w="2970529" h="3682365">
                  <a:moveTo>
                    <a:pt x="0" y="3681984"/>
                  </a:moveTo>
                  <a:lnTo>
                    <a:pt x="2970276" y="3681984"/>
                  </a:lnTo>
                  <a:lnTo>
                    <a:pt x="2970276" y="0"/>
                  </a:lnTo>
                  <a:lnTo>
                    <a:pt x="0" y="0"/>
                  </a:lnTo>
                  <a:lnTo>
                    <a:pt x="0" y="368198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03213" y="1722882"/>
              <a:ext cx="2077720" cy="489584"/>
            </a:xfrm>
            <a:custGeom>
              <a:avLst/>
              <a:gdLst/>
              <a:ahLst/>
              <a:cxnLst/>
              <a:rect l="l" t="t" r="r" b="b"/>
              <a:pathLst>
                <a:path w="2077720" h="489585">
                  <a:moveTo>
                    <a:pt x="0" y="217932"/>
                  </a:moveTo>
                  <a:lnTo>
                    <a:pt x="1086612" y="217932"/>
                  </a:lnTo>
                  <a:lnTo>
                    <a:pt x="1086612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  <a:path w="2077720" h="489585">
                  <a:moveTo>
                    <a:pt x="1479804" y="489204"/>
                  </a:moveTo>
                  <a:lnTo>
                    <a:pt x="2077212" y="489204"/>
                  </a:lnTo>
                  <a:lnTo>
                    <a:pt x="2077212" y="243840"/>
                  </a:lnTo>
                  <a:lnTo>
                    <a:pt x="1479804" y="243840"/>
                  </a:lnTo>
                  <a:lnTo>
                    <a:pt x="1479804" y="489204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80426" y="2071116"/>
              <a:ext cx="2459990" cy="983615"/>
            </a:xfrm>
            <a:custGeom>
              <a:avLst/>
              <a:gdLst/>
              <a:ahLst/>
              <a:cxnLst/>
              <a:rect l="l" t="t" r="r" b="b"/>
              <a:pathLst>
                <a:path w="2459990" h="983614">
                  <a:moveTo>
                    <a:pt x="2383281" y="869314"/>
                  </a:moveTo>
                  <a:lnTo>
                    <a:pt x="2345181" y="869314"/>
                  </a:lnTo>
                  <a:lnTo>
                    <a:pt x="2402331" y="983614"/>
                  </a:lnTo>
                  <a:lnTo>
                    <a:pt x="2449956" y="888364"/>
                  </a:lnTo>
                  <a:lnTo>
                    <a:pt x="2383281" y="888364"/>
                  </a:lnTo>
                  <a:lnTo>
                    <a:pt x="2383281" y="869314"/>
                  </a:lnTo>
                  <a:close/>
                </a:path>
                <a:path w="2459990" h="983614">
                  <a:moveTo>
                    <a:pt x="2383281" y="19050"/>
                  </a:moveTo>
                  <a:lnTo>
                    <a:pt x="2383281" y="888364"/>
                  </a:lnTo>
                  <a:lnTo>
                    <a:pt x="2421381" y="888364"/>
                  </a:lnTo>
                  <a:lnTo>
                    <a:pt x="2421381" y="38100"/>
                  </a:lnTo>
                  <a:lnTo>
                    <a:pt x="2402331" y="38100"/>
                  </a:lnTo>
                  <a:lnTo>
                    <a:pt x="2383281" y="19050"/>
                  </a:lnTo>
                  <a:close/>
                </a:path>
                <a:path w="2459990" h="983614">
                  <a:moveTo>
                    <a:pt x="2459481" y="869314"/>
                  </a:moveTo>
                  <a:lnTo>
                    <a:pt x="2421381" y="869314"/>
                  </a:lnTo>
                  <a:lnTo>
                    <a:pt x="2421381" y="888364"/>
                  </a:lnTo>
                  <a:lnTo>
                    <a:pt x="2449956" y="888364"/>
                  </a:lnTo>
                  <a:lnTo>
                    <a:pt x="2459481" y="869314"/>
                  </a:lnTo>
                  <a:close/>
                </a:path>
                <a:path w="2459990" h="983614">
                  <a:moveTo>
                    <a:pt x="2402331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383281" y="38100"/>
                  </a:lnTo>
                  <a:lnTo>
                    <a:pt x="2383281" y="19050"/>
                  </a:lnTo>
                  <a:lnTo>
                    <a:pt x="2421381" y="19050"/>
                  </a:lnTo>
                  <a:lnTo>
                    <a:pt x="2419869" y="11626"/>
                  </a:lnTo>
                  <a:lnTo>
                    <a:pt x="2415762" y="5572"/>
                  </a:lnTo>
                  <a:lnTo>
                    <a:pt x="2409701" y="1494"/>
                  </a:lnTo>
                  <a:lnTo>
                    <a:pt x="2402331" y="0"/>
                  </a:lnTo>
                  <a:close/>
                </a:path>
                <a:path w="2459990" h="983614">
                  <a:moveTo>
                    <a:pt x="2421381" y="19050"/>
                  </a:moveTo>
                  <a:lnTo>
                    <a:pt x="2383281" y="19050"/>
                  </a:lnTo>
                  <a:lnTo>
                    <a:pt x="2402331" y="38100"/>
                  </a:lnTo>
                  <a:lnTo>
                    <a:pt x="2421381" y="38100"/>
                  </a:lnTo>
                  <a:lnTo>
                    <a:pt x="2421381" y="19050"/>
                  </a:lnTo>
                  <a:close/>
                </a:path>
              </a:pathLst>
            </a:custGeom>
            <a:solidFill>
              <a:srgbClr val="4B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381000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381000" y="14325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82255" y="1027176"/>
              <a:ext cx="381000" cy="143510"/>
            </a:xfrm>
            <a:custGeom>
              <a:avLst/>
              <a:gdLst/>
              <a:ahLst/>
              <a:cxnLst/>
              <a:rect l="l" t="t" r="r" b="b"/>
              <a:pathLst>
                <a:path w="381000" h="143509">
                  <a:moveTo>
                    <a:pt x="0" y="143255"/>
                  </a:moveTo>
                  <a:lnTo>
                    <a:pt x="381000" y="143255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7447" y="4736591"/>
              <a:ext cx="4099559" cy="1906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54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181482"/>
            <a:ext cx="5585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18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29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un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 dirty="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985265"/>
            <a:ext cx="541274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61594">
              <a:lnSpc>
                <a:spcPct val="110000"/>
              </a:lnSpc>
              <a:spcBef>
                <a:spcPts val="1220"/>
              </a:spcBef>
            </a:pPr>
            <a:r>
              <a:rPr sz="1600" spc="-5" dirty="0">
                <a:latin typeface="Segoe UI"/>
                <a:cs typeface="Segoe UI"/>
              </a:rPr>
              <a:t>It is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infrastructure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used by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Pipelines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 data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capabilities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different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network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environments.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-5" dirty="0">
                <a:latin typeface="Segoe UI"/>
                <a:cs typeface="Segoe UI"/>
              </a:rPr>
              <a:t> 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bridge </a:t>
            </a:r>
            <a:r>
              <a:rPr sz="1600" spc="-5" dirty="0">
                <a:latin typeface="Segoe UI"/>
                <a:cs typeface="Segoe UI"/>
              </a:rPr>
              <a:t> between the activity and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Services.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 marL="12700" marR="39370">
              <a:lnSpc>
                <a:spcPct val="110000"/>
              </a:lnSpc>
              <a:spcBef>
                <a:spcPts val="1225"/>
              </a:spcBef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endParaRPr sz="1600">
              <a:latin typeface="Segoe UI"/>
              <a:cs typeface="Segoe UI"/>
            </a:endParaRPr>
          </a:p>
          <a:p>
            <a:pPr marL="12700" marR="68453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Azure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fully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managed,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serverless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-5" dirty="0">
                <a:latin typeface="Segoe UI"/>
                <a:cs typeface="Segoe UI"/>
              </a:rPr>
              <a:t> in </a:t>
            </a:r>
            <a:r>
              <a:rPr sz="1600" spc="-10" dirty="0">
                <a:latin typeface="Segoe UI"/>
                <a:cs typeface="Segoe UI"/>
              </a:rPr>
              <a:t>Azure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  <a:spcBef>
                <a:spcPts val="1200"/>
              </a:spcBef>
            </a:pPr>
            <a:r>
              <a:rPr sz="1600" spc="-10" dirty="0">
                <a:latin typeface="Segoe UI"/>
                <a:cs typeface="Segoe UI"/>
              </a:rPr>
              <a:t>Self-Hosted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Integration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compute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resources</a:t>
            </a:r>
            <a:r>
              <a:rPr sz="1600" spc="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on-premises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machine 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spc="-10" dirty="0">
                <a:latin typeface="Segoe UI"/>
                <a:cs typeface="Segoe UI"/>
              </a:rPr>
              <a:t>VM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inside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private</a:t>
            </a:r>
            <a:r>
              <a:rPr sz="1600" spc="-5" dirty="0">
                <a:latin typeface="Segoe UI"/>
                <a:cs typeface="Segoe UI"/>
              </a:rPr>
              <a:t> network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81700" y="1118616"/>
            <a:ext cx="6061075" cy="5614670"/>
            <a:chOff x="5981700" y="1118616"/>
            <a:chExt cx="6061075" cy="56146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1700" y="1118616"/>
              <a:ext cx="6060948" cy="25740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75070" y="2234946"/>
              <a:ext cx="1088390" cy="218440"/>
            </a:xfrm>
            <a:custGeom>
              <a:avLst/>
              <a:gdLst/>
              <a:ahLst/>
              <a:cxnLst/>
              <a:rect l="l" t="t" r="r" b="b"/>
              <a:pathLst>
                <a:path w="1088390" h="218439">
                  <a:moveTo>
                    <a:pt x="0" y="217932"/>
                  </a:moveTo>
                  <a:lnTo>
                    <a:pt x="1088135" y="217932"/>
                  </a:lnTo>
                  <a:lnTo>
                    <a:pt x="1088135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01127" y="1194816"/>
              <a:ext cx="597535" cy="116205"/>
            </a:xfrm>
            <a:custGeom>
              <a:avLst/>
              <a:gdLst/>
              <a:ahLst/>
              <a:cxnLst/>
              <a:rect l="l" t="t" r="r" b="b"/>
              <a:pathLst>
                <a:path w="597534" h="116205">
                  <a:moveTo>
                    <a:pt x="597407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597407" y="115824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1648" y="2772154"/>
              <a:ext cx="3368040" cy="39608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448550" y="1882902"/>
              <a:ext cx="597535" cy="245745"/>
            </a:xfrm>
            <a:custGeom>
              <a:avLst/>
              <a:gdLst/>
              <a:ahLst/>
              <a:cxnLst/>
              <a:rect l="l" t="t" r="r" b="b"/>
              <a:pathLst>
                <a:path w="597534" h="245744">
                  <a:moveTo>
                    <a:pt x="0" y="245363"/>
                  </a:moveTo>
                  <a:lnTo>
                    <a:pt x="597407" y="245363"/>
                  </a:lnTo>
                  <a:lnTo>
                    <a:pt x="597407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28956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45957" y="1987296"/>
              <a:ext cx="1245870" cy="786130"/>
            </a:xfrm>
            <a:custGeom>
              <a:avLst/>
              <a:gdLst/>
              <a:ahLst/>
              <a:cxnLst/>
              <a:rect l="l" t="t" r="r" b="b"/>
              <a:pathLst>
                <a:path w="1245870" h="786130">
                  <a:moveTo>
                    <a:pt x="1169670" y="671702"/>
                  </a:moveTo>
                  <a:lnTo>
                    <a:pt x="1131570" y="671702"/>
                  </a:lnTo>
                  <a:lnTo>
                    <a:pt x="1188720" y="786002"/>
                  </a:lnTo>
                  <a:lnTo>
                    <a:pt x="1236345" y="690752"/>
                  </a:lnTo>
                  <a:lnTo>
                    <a:pt x="1169670" y="690752"/>
                  </a:lnTo>
                  <a:lnTo>
                    <a:pt x="1169670" y="671702"/>
                  </a:lnTo>
                  <a:close/>
                </a:path>
                <a:path w="1245870" h="786130">
                  <a:moveTo>
                    <a:pt x="1169670" y="19050"/>
                  </a:moveTo>
                  <a:lnTo>
                    <a:pt x="1169670" y="690752"/>
                  </a:lnTo>
                  <a:lnTo>
                    <a:pt x="1207770" y="690752"/>
                  </a:lnTo>
                  <a:lnTo>
                    <a:pt x="1207770" y="38100"/>
                  </a:lnTo>
                  <a:lnTo>
                    <a:pt x="1188720" y="38100"/>
                  </a:lnTo>
                  <a:lnTo>
                    <a:pt x="1169670" y="19050"/>
                  </a:lnTo>
                  <a:close/>
                </a:path>
                <a:path w="1245870" h="786130">
                  <a:moveTo>
                    <a:pt x="1245870" y="671702"/>
                  </a:moveTo>
                  <a:lnTo>
                    <a:pt x="1207770" y="671702"/>
                  </a:lnTo>
                  <a:lnTo>
                    <a:pt x="1207770" y="690752"/>
                  </a:lnTo>
                  <a:lnTo>
                    <a:pt x="1236345" y="690752"/>
                  </a:lnTo>
                  <a:lnTo>
                    <a:pt x="1245870" y="671702"/>
                  </a:lnTo>
                  <a:close/>
                </a:path>
                <a:path w="1245870" h="786130">
                  <a:moveTo>
                    <a:pt x="118872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69670" y="38100"/>
                  </a:lnTo>
                  <a:lnTo>
                    <a:pt x="1169670" y="19050"/>
                  </a:lnTo>
                  <a:lnTo>
                    <a:pt x="1207770" y="19050"/>
                  </a:lnTo>
                  <a:lnTo>
                    <a:pt x="1206275" y="11626"/>
                  </a:lnTo>
                  <a:lnTo>
                    <a:pt x="1202197" y="5572"/>
                  </a:lnTo>
                  <a:lnTo>
                    <a:pt x="1196143" y="1494"/>
                  </a:lnTo>
                  <a:lnTo>
                    <a:pt x="1188720" y="0"/>
                  </a:lnTo>
                  <a:close/>
                </a:path>
                <a:path w="1245870" h="786130">
                  <a:moveTo>
                    <a:pt x="1207770" y="19050"/>
                  </a:moveTo>
                  <a:lnTo>
                    <a:pt x="1169670" y="19050"/>
                  </a:lnTo>
                  <a:lnTo>
                    <a:pt x="1188720" y="38100"/>
                  </a:lnTo>
                  <a:lnTo>
                    <a:pt x="1207770" y="38100"/>
                  </a:lnTo>
                  <a:lnTo>
                    <a:pt x="1207770" y="19050"/>
                  </a:lnTo>
                  <a:close/>
                </a:path>
              </a:pathLst>
            </a:custGeom>
            <a:solidFill>
              <a:srgbClr val="4BB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2003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AA8168-673A-4C7C-AAFB-53E5DCD4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Datasets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CA5C305-930D-4A6A-BA6A-29E7885EF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30" y="1130240"/>
            <a:ext cx="10348964" cy="9772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961"/>
              <a:t>Orchestration datasets describe data that is persisted. </a:t>
            </a:r>
          </a:p>
          <a:p>
            <a:pPr>
              <a:lnSpc>
                <a:spcPct val="100000"/>
              </a:lnSpc>
            </a:pPr>
            <a:r>
              <a:rPr lang="en-US" sz="1961"/>
              <a:t>Once a dataset is defined, it can be used in pipelines and sources of data or as sinks of data. </a:t>
            </a:r>
            <a:endParaRPr lang="en-US" sz="1372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67F815-6D67-4143-B944-600C3BFA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26" y="2765124"/>
            <a:ext cx="2380490" cy="199183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ADEF45-AEF8-45D0-9195-B896CC12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904" y="2107525"/>
            <a:ext cx="8124580" cy="429967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B1CDCFF-C9AE-4B4D-891B-7AF0FB33D22B}"/>
              </a:ext>
            </a:extLst>
          </p:cNvPr>
          <p:cNvSpPr/>
          <p:nvPr/>
        </p:nvSpPr>
        <p:spPr bwMode="auto">
          <a:xfrm>
            <a:off x="1103733" y="4385379"/>
            <a:ext cx="916159" cy="237377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8BA5D2-508E-44C2-BABE-A7299863794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019892" y="4504068"/>
            <a:ext cx="1732012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6810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07555" y="871600"/>
          <a:ext cx="11590017" cy="5768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9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9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440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10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(15)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DW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(26)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File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(6)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97790" indent="267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File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Form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ts(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NoSQL</a:t>
                      </a:r>
                      <a:r>
                        <a:rPr sz="1200" b="1" spc="-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(3)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4168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Services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(28)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(4)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5A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Amazon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Redshift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Amazon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S3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25" dirty="0">
                          <a:latin typeface="Segoe UI"/>
                          <a:cs typeface="Segoe UI"/>
                        </a:rPr>
                        <a:t>AVRO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Cassandra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Amazon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MWS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Cloud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HTTP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5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DB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API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DB2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Phoenix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File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system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5" dirty="0">
                          <a:latin typeface="Segoe UI"/>
                          <a:cs typeface="Segoe UI"/>
                        </a:rPr>
                        <a:t>Binary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Couchbase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CDS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Apps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PayPal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OData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09">
                <a:tc>
                  <a:txBody>
                    <a:bodyPr/>
                    <a:lstStyle/>
                    <a:p>
                      <a:pPr marL="741045" marR="46355" indent="-68580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DB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MongoDB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API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Drill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FTP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Delimited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Text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MongoDB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Concur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QuickBooks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ODBC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Explorer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257175" indent="6858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Google </a:t>
                      </a:r>
                      <a:r>
                        <a:rPr sz="12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Big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Q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spc="45" dirty="0"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Presto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62915" marR="250190" indent="-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Google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oud 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JSON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Dynamics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365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Salesforce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Generic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REST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Greenplum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88315" marR="149225" indent="-33083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BW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Open </a:t>
                      </a:r>
                      <a:r>
                        <a:rPr sz="1200" spc="-3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Hub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HDFS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Dynamics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SF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Cloud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7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HBase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BW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via</a:t>
                      </a:r>
                      <a:r>
                        <a:rPr sz="12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MDX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SFTP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Parquet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Dynamics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CRM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R="15430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SF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Marketing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Cloud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87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Hive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HANA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Google</a:t>
                      </a:r>
                      <a:r>
                        <a:rPr sz="12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AdWords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5340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C4C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8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MySQL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Apache</a:t>
                      </a:r>
                      <a:r>
                        <a:rPr sz="12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Impala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table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HubSpot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5384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SAP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ECC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7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Informix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Spark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Jira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ServiceNow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87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File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Server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Magento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Shopify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74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Microsoft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Access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Sybase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Marketo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Square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8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MI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MySQL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0" dirty="0">
                          <a:latin typeface="Segoe UI"/>
                          <a:cs typeface="Segoe UI"/>
                        </a:rPr>
                        <a:t>Teradata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Office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365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48069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5" dirty="0">
                          <a:latin typeface="Segoe UI"/>
                          <a:cs typeface="Segoe UI"/>
                        </a:rPr>
                        <a:t>Web</a:t>
                      </a:r>
                      <a:r>
                        <a:rPr sz="12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table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47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Warehouse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Netezza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Vertica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r>
                        <a:rPr sz="12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Eloqua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Xero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48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Search</a:t>
                      </a:r>
                      <a:r>
                        <a:rPr sz="12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index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Oracle</a:t>
                      </a:r>
                      <a:r>
                        <a:rPr sz="12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Responsys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5" dirty="0">
                          <a:latin typeface="Segoe UI"/>
                          <a:cs typeface="Segoe UI"/>
                        </a:rPr>
                        <a:t>Zoho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48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40" dirty="0"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ab</a:t>
                      </a:r>
                      <a:r>
                        <a:rPr sz="1200" spc="-5" dirty="0">
                          <a:latin typeface="Segoe UI"/>
                          <a:cs typeface="Segoe UI"/>
                        </a:rPr>
                        <a:t>l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15" dirty="0"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latin typeface="Segoe UI"/>
                          <a:cs typeface="Segoe UI"/>
                        </a:rPr>
                        <a:t>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0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555" y="217518"/>
            <a:ext cx="6167389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90+ </a:t>
            </a:r>
            <a:r>
              <a:rPr sz="3400" dirty="0">
                <a:solidFill>
                  <a:srgbClr val="0078D3"/>
                </a:solidFill>
                <a:latin typeface="Segoe UI Semibold"/>
                <a:cs typeface="Segoe UI Semibold"/>
              </a:rPr>
              <a:t>Connectors</a:t>
            </a:r>
            <a:r>
              <a:rPr sz="340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3339034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5">
                <a:lumMod val="67000"/>
              </a:schemeClr>
            </a:gs>
            <a:gs pos="3540">
              <a:schemeClr val="accent1">
                <a:lumMod val="50000"/>
              </a:schemeClr>
            </a:gs>
            <a:gs pos="70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8621F0E-7855-4098-A35D-C37426ED3BB2}"/>
              </a:ext>
            </a:extLst>
          </p:cNvPr>
          <p:cNvSpPr txBox="1">
            <a:spLocks/>
          </p:cNvSpPr>
          <p:nvPr/>
        </p:nvSpPr>
        <p:spPr>
          <a:xfrm>
            <a:off x="1159098" y="1914579"/>
            <a:ext cx="10560676" cy="30288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lang="en-US" sz="5400" spc="-150" dirty="0">
                <a:solidFill>
                  <a:schemeClr val="bg1"/>
                </a:solidFill>
                <a:latin typeface="Segoe UI Semibold"/>
                <a:cs typeface="Segoe UI Semibold"/>
              </a:rPr>
              <a:t>Exercise-1</a:t>
            </a:r>
            <a:r>
              <a:rPr lang="en-US" sz="5400" i="1" spc="-150" dirty="0">
                <a:solidFill>
                  <a:schemeClr val="bg1">
                    <a:lumMod val="75000"/>
                  </a:schemeClr>
                </a:solidFill>
                <a:latin typeface="Segoe UI Semibold"/>
                <a:cs typeface="Segoe UI Semibold"/>
              </a:rPr>
              <a:t>				[20 minutes]</a:t>
            </a:r>
          </a:p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lang="en-US" sz="5400" spc="-150" dirty="0">
                <a:solidFill>
                  <a:schemeClr val="bg1"/>
                </a:solidFill>
                <a:latin typeface="Segoe UI Semibold"/>
                <a:cs typeface="Segoe UI Semibold"/>
              </a:rPr>
              <a:t>Linked service and datasets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i="1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Task 1: Create linked service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</a:t>
            </a:r>
            <a:r>
              <a:rPr lang="en-US" sz="2800" i="1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ask 2: Create datasets</a:t>
            </a:r>
            <a:r>
              <a:rPr lang="en-US" sz="180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r>
              <a:rPr lang="en-US" sz="5400" i="1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 Semibold"/>
                <a:cs typeface="Segoe UI Semi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6046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5">
                <a:lumMod val="67000"/>
              </a:schemeClr>
            </a:gs>
            <a:gs pos="3540">
              <a:schemeClr val="accent1">
                <a:lumMod val="50000"/>
              </a:schemeClr>
            </a:gs>
            <a:gs pos="70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8621F0E-7855-4098-A35D-C37426ED3BB2}"/>
              </a:ext>
            </a:extLst>
          </p:cNvPr>
          <p:cNvSpPr txBox="1">
            <a:spLocks/>
          </p:cNvSpPr>
          <p:nvPr/>
        </p:nvSpPr>
        <p:spPr>
          <a:xfrm>
            <a:off x="2884868" y="2415182"/>
            <a:ext cx="6001159" cy="16286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ts val="6290"/>
              </a:lnSpc>
              <a:spcBef>
                <a:spcPts val="100"/>
              </a:spcBef>
            </a:pPr>
            <a:r>
              <a:rPr lang="en-US" sz="5400" i="1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 Semibold"/>
                <a:cs typeface="Segoe UI Semibold"/>
              </a:rPr>
              <a:t>Introduction to Data flows and Pipelines</a:t>
            </a:r>
            <a:endParaRPr lang="en-US" sz="3600" i="1" dirty="0">
              <a:solidFill>
                <a:schemeClr val="accent6">
                  <a:lumMod val="20000"/>
                  <a:lumOff val="80000"/>
                </a:schemeClr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99809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6249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35" dirty="0">
                <a:solidFill>
                  <a:srgbClr val="0078D3"/>
                </a:solidFill>
                <a:latin typeface="Segoe UI Semibold"/>
                <a:cs typeface="Segoe UI Semibold"/>
              </a:rPr>
              <a:t>Pipelines</a:t>
            </a:r>
            <a:endParaRPr sz="3400" dirty="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202430" cy="457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50100"/>
              </a:lnSpc>
              <a:spcBef>
                <a:spcPts val="2140"/>
              </a:spcBef>
            </a:pPr>
            <a:r>
              <a:rPr sz="1600" spc="-5" dirty="0">
                <a:latin typeface="Segoe UI"/>
                <a:cs typeface="Segoe UI"/>
              </a:rPr>
              <a:t>It </a:t>
            </a:r>
            <a:r>
              <a:rPr sz="1600" spc="-10" dirty="0">
                <a:latin typeface="Segoe UI"/>
                <a:cs typeface="Segoe UI"/>
              </a:rPr>
              <a:t>provides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load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storage </a:t>
            </a:r>
            <a:r>
              <a:rPr sz="1600" spc="-5" dirty="0">
                <a:latin typeface="Segoe UI"/>
                <a:cs typeface="Segoe UI"/>
              </a:rPr>
              <a:t> account </a:t>
            </a:r>
            <a:r>
              <a:rPr sz="1600" spc="-10" dirty="0">
                <a:latin typeface="Segoe UI"/>
                <a:cs typeface="Segoe UI"/>
              </a:rPr>
              <a:t>to desired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linked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service.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by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manual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execution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pipeline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 by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orchestration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Benefits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Supports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common</a:t>
            </a:r>
            <a:r>
              <a:rPr sz="1600" spc="-10" dirty="0">
                <a:latin typeface="Segoe UI"/>
                <a:cs typeface="Segoe UI"/>
              </a:rPr>
              <a:t> loading patterns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Segoe UI"/>
              <a:cs typeface="Segoe UI"/>
            </a:endParaRPr>
          </a:p>
          <a:p>
            <a:pPr marL="12700" marR="417195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Fully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parallel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loading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 </a:t>
            </a:r>
            <a:r>
              <a:rPr sz="1600" spc="-15" dirty="0">
                <a:latin typeface="Segoe UI"/>
                <a:cs typeface="Segoe UI"/>
              </a:rPr>
              <a:t>lake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SQL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egoe UI"/>
                <a:cs typeface="Segoe UI"/>
              </a:rPr>
              <a:t>Graphical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development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experience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03876" y="659891"/>
            <a:ext cx="6478905" cy="2204085"/>
            <a:chOff x="5103876" y="659891"/>
            <a:chExt cx="6478905" cy="220408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3020" y="669035"/>
              <a:ext cx="6460235" cy="21854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08448" y="664463"/>
              <a:ext cx="6469380" cy="2194560"/>
            </a:xfrm>
            <a:custGeom>
              <a:avLst/>
              <a:gdLst/>
              <a:ahLst/>
              <a:cxnLst/>
              <a:rect l="l" t="t" r="r" b="b"/>
              <a:pathLst>
                <a:path w="6469380" h="2194560">
                  <a:moveTo>
                    <a:pt x="0" y="2194560"/>
                  </a:moveTo>
                  <a:lnTo>
                    <a:pt x="6469380" y="2194560"/>
                  </a:lnTo>
                  <a:lnTo>
                    <a:pt x="6469380" y="0"/>
                  </a:lnTo>
                  <a:lnTo>
                    <a:pt x="0" y="0"/>
                  </a:lnTo>
                  <a:lnTo>
                    <a:pt x="0" y="219456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408" y="2987039"/>
            <a:ext cx="7336536" cy="37292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6245"/>
            <a:ext cx="4660561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&amp;</a:t>
            </a:r>
            <a:r>
              <a:rPr sz="3400" b="0" spc="-2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dirty="0">
                <a:solidFill>
                  <a:srgbClr val="0078D3"/>
                </a:solidFill>
                <a:latin typeface="Segoe UI Semibold"/>
                <a:cs typeface="Segoe UI Semibold"/>
              </a:rPr>
              <a:t>Transform</a:t>
            </a:r>
            <a:r>
              <a:rPr sz="3400" b="0" spc="-3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endParaRPr sz="3400" dirty="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198245"/>
            <a:ext cx="3409315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Mapping</a:t>
            </a:r>
            <a:r>
              <a:rPr sz="1800" spc="-2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Dataflow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600" spc="-10" dirty="0">
                <a:latin typeface="Segoe UI"/>
                <a:cs typeface="Segoe UI"/>
              </a:rPr>
              <a:t>Code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free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data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transformation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@scale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8036" y="2249423"/>
            <a:ext cx="5735320" cy="3862070"/>
            <a:chOff x="288036" y="2249423"/>
            <a:chExt cx="5735320" cy="386207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80" y="2258567"/>
              <a:ext cx="5716524" cy="38435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2608" y="2253995"/>
              <a:ext cx="5725795" cy="3853179"/>
            </a:xfrm>
            <a:custGeom>
              <a:avLst/>
              <a:gdLst/>
              <a:ahLst/>
              <a:cxnLst/>
              <a:rect l="l" t="t" r="r" b="b"/>
              <a:pathLst>
                <a:path w="5725795" h="3853179">
                  <a:moveTo>
                    <a:pt x="0" y="3852672"/>
                  </a:moveTo>
                  <a:lnTo>
                    <a:pt x="5725668" y="3852672"/>
                  </a:lnTo>
                  <a:lnTo>
                    <a:pt x="5725668" y="0"/>
                  </a:lnTo>
                  <a:lnTo>
                    <a:pt x="0" y="0"/>
                  </a:lnTo>
                  <a:lnTo>
                    <a:pt x="0" y="38526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451091" y="2249423"/>
            <a:ext cx="5538470" cy="3862070"/>
            <a:chOff x="6451091" y="2249423"/>
            <a:chExt cx="5538470" cy="38620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235" y="2258567"/>
              <a:ext cx="5519927" cy="38435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55663" y="2253995"/>
              <a:ext cx="5529580" cy="3853179"/>
            </a:xfrm>
            <a:custGeom>
              <a:avLst/>
              <a:gdLst/>
              <a:ahLst/>
              <a:cxnLst/>
              <a:rect l="l" t="t" r="r" b="b"/>
              <a:pathLst>
                <a:path w="5529580" h="3853179">
                  <a:moveTo>
                    <a:pt x="0" y="3852672"/>
                  </a:moveTo>
                  <a:lnTo>
                    <a:pt x="5529072" y="3852672"/>
                  </a:lnTo>
                  <a:lnTo>
                    <a:pt x="5529072" y="0"/>
                  </a:lnTo>
                  <a:lnTo>
                    <a:pt x="0" y="0"/>
                  </a:lnTo>
                  <a:lnTo>
                    <a:pt x="0" y="385267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48425" y="1198245"/>
            <a:ext cx="3124835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Wrangling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Dataflow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600" spc="-10" dirty="0">
                <a:latin typeface="Segoe UI"/>
                <a:cs typeface="Segoe UI"/>
              </a:rPr>
              <a:t>Code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free</a:t>
            </a:r>
            <a:r>
              <a:rPr sz="1600" spc="-5" dirty="0">
                <a:latin typeface="Segoe UI"/>
                <a:cs typeface="Segoe UI"/>
              </a:rPr>
              <a:t> data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preparation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@scale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948A4-B1CE-4771-A72A-1FDFD5B4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3038"/>
            <a:ext cx="10700919" cy="757914"/>
          </a:xfrm>
        </p:spPr>
        <p:txBody>
          <a:bodyPr/>
          <a:lstStyle/>
          <a:p>
            <a:r>
              <a:rPr lang="en-US" sz="3600" dirty="0">
                <a:solidFill>
                  <a:srgbClr val="0078D3"/>
                </a:solidFill>
                <a:latin typeface="Segoe UI Semibold"/>
                <a:cs typeface="Segoe UI Semibold"/>
              </a:rPr>
              <a:t>No Code Transform with Mapping Data Flows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C7A08-232E-446A-BFA2-06C37DB1AC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229" y="1130241"/>
            <a:ext cx="2890425" cy="550472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961" b="1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r>
              <a:rPr lang="en-US" sz="1765" dirty="0">
                <a:solidFill>
                  <a:schemeClr val="tx1"/>
                </a:solidFill>
                <a:cs typeface="Segoe UI" panose="020B0502040204020203" pitchFamily="34" charset="0"/>
              </a:rPr>
              <a:t>It offers data cleansing, transformation, aggregation, conversion, etc.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961" b="1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1"/>
                </a:solidFill>
                <a:cs typeface="Segoe UI" panose="020B0502040204020203" pitchFamily="34" charset="0"/>
              </a:rPr>
              <a:t>Cloud scale via Spark execution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1"/>
                </a:solidFill>
                <a:cs typeface="Segoe UI" panose="020B0502040204020203" pitchFamily="34" charset="0"/>
              </a:rPr>
              <a:t>Guided experience to easily build resilient data flows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1"/>
                </a:solidFill>
                <a:cs typeface="Segoe UI" panose="020B0502040204020203" pitchFamily="34" charset="0"/>
              </a:rPr>
              <a:t>Flexibility to transform data per user’s comfort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1"/>
                </a:solidFill>
                <a:cs typeface="Segoe UI" panose="020B0502040204020203" pitchFamily="34" charset="0"/>
              </a:rPr>
              <a:t>Monitor and manage dataflows from a single pane of glass</a:t>
            </a:r>
          </a:p>
          <a:p>
            <a:endParaRPr lang="en-US" sz="1800" b="1" dirty="0">
              <a:solidFill>
                <a:schemeClr val="tx1"/>
              </a:solidFill>
              <a:latin typeface="+mj-lt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392AC-B7AF-4D5C-85E9-40DDD6BE6440}"/>
              </a:ext>
            </a:extLst>
          </p:cNvPr>
          <p:cNvSpPr txBox="1"/>
          <p:nvPr/>
        </p:nvSpPr>
        <p:spPr>
          <a:xfrm>
            <a:off x="5117792" y="5246657"/>
            <a:ext cx="1129386" cy="561128"/>
          </a:xfrm>
          <a:prstGeom prst="rect">
            <a:avLst/>
          </a:prstGeom>
          <a:noFill/>
        </p:spPr>
        <p:txBody>
          <a:bodyPr wrap="square" lIns="179234" tIns="143387" rIns="179234" bIns="143387" rtlCol="0">
            <a:spAutoFit/>
          </a:bodyPr>
          <a:lstStyle/>
          <a:p>
            <a:pPr algn="ctr" defTabSz="91401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This…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E6B64-8084-498A-8DED-EAD1AB4EA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00" y="990985"/>
            <a:ext cx="6776953" cy="38659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992459-D95F-4DE6-9573-000159019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047" y="3726954"/>
            <a:ext cx="3724477" cy="30394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69320-2C9E-40DD-B8EF-BF5D714B112E}"/>
              </a:ext>
            </a:extLst>
          </p:cNvPr>
          <p:cNvSpPr txBox="1"/>
          <p:nvPr/>
        </p:nvSpPr>
        <p:spPr>
          <a:xfrm>
            <a:off x="6836537" y="5539372"/>
            <a:ext cx="1129386" cy="832681"/>
          </a:xfrm>
          <a:prstGeom prst="rect">
            <a:avLst/>
          </a:prstGeom>
          <a:noFill/>
        </p:spPr>
        <p:txBody>
          <a:bodyPr wrap="square" lIns="179234" tIns="143387" rIns="179234" bIns="143387" rtlCol="0">
            <a:spAutoFit/>
          </a:bodyPr>
          <a:lstStyle/>
          <a:p>
            <a:pPr algn="ctr" defTabSz="91401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NOT this…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0BD94A2-B2AD-4699-9C46-0CA5CF2A6E6E}"/>
              </a:ext>
            </a:extLst>
          </p:cNvPr>
          <p:cNvSpPr/>
          <p:nvPr/>
        </p:nvSpPr>
        <p:spPr bwMode="auto">
          <a:xfrm rot="16200000">
            <a:off x="4707489" y="5086313"/>
            <a:ext cx="661472" cy="48678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63F1DE-ECA3-4F36-95E9-9F898E2D2A7C}"/>
              </a:ext>
            </a:extLst>
          </p:cNvPr>
          <p:cNvSpPr/>
          <p:nvPr/>
        </p:nvSpPr>
        <p:spPr bwMode="auto">
          <a:xfrm>
            <a:off x="7401229" y="6108098"/>
            <a:ext cx="661472" cy="48678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568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600" dirty="0">
                <a:cs typeface="Calibri" pitchFamily="34" charset="0"/>
              </a:rPr>
              <a:t>Co-Founder &amp; CTO of </a:t>
            </a:r>
            <a:r>
              <a:rPr lang="en-US" b="1" dirty="0">
                <a:cs typeface="Calibri" pitchFamily="34" charset="0"/>
              </a:rPr>
              <a:t>antz.ai , </a:t>
            </a:r>
            <a:r>
              <a:rPr lang="en-US" dirty="0">
                <a:cs typeface="Calibri" pitchFamily="34" charset="0"/>
              </a:rPr>
              <a:t>a niche Data &amp; IoT company.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405" y="1841686"/>
            <a:ext cx="2581188" cy="30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73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14725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43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gg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2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83945"/>
            <a:ext cx="4627245" cy="484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Overview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Segoe UI Semibold"/>
              <a:cs typeface="Segoe UI Semibold"/>
            </a:endParaRPr>
          </a:p>
          <a:p>
            <a:pPr marL="12700" marR="112395">
              <a:lnSpc>
                <a:spcPct val="90100"/>
              </a:lnSpc>
            </a:pPr>
            <a:r>
              <a:rPr sz="1600" spc="-25" dirty="0">
                <a:latin typeface="Segoe UI"/>
                <a:cs typeface="Segoe UI"/>
              </a:rPr>
              <a:t>Triggers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represent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unit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processing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that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determines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when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pipeline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execution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needs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be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kicked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35" dirty="0">
                <a:latin typeface="Segoe UI"/>
                <a:cs typeface="Segoe UI"/>
              </a:rPr>
              <a:t>off.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3 </a:t>
            </a:r>
            <a:r>
              <a:rPr sz="1600" spc="-10" dirty="0">
                <a:latin typeface="Segoe UI"/>
                <a:cs typeface="Segoe UI"/>
              </a:rPr>
              <a:t>trigger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types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Segoe UI"/>
              <a:cs typeface="Segoe UI"/>
            </a:endParaRPr>
          </a:p>
          <a:p>
            <a:pPr marL="355600" indent="-342900">
              <a:lnSpc>
                <a:spcPts val="1825"/>
              </a:lnSpc>
              <a:spcBef>
                <a:spcPts val="5"/>
              </a:spcBef>
              <a:buSzPct val="90625"/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Segoe UI"/>
                <a:cs typeface="Segoe UI"/>
              </a:rPr>
              <a:t>Schedule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gets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a </a:t>
            </a:r>
            <a:r>
              <a:rPr sz="1600" spc="-10" dirty="0">
                <a:latin typeface="Segoe UI"/>
                <a:cs typeface="Segoe UI"/>
              </a:rPr>
              <a:t>schedule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with</a:t>
            </a:r>
            <a:endParaRPr sz="1600">
              <a:latin typeface="Segoe UI"/>
              <a:cs typeface="Segoe UI"/>
            </a:endParaRPr>
          </a:p>
          <a:p>
            <a:pPr marL="3556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information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5" dirty="0">
                <a:latin typeface="Segoe UI"/>
                <a:cs typeface="Segoe UI"/>
              </a:rPr>
              <a:t>start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date,</a:t>
            </a:r>
            <a:r>
              <a:rPr sz="1600" spc="-10" dirty="0">
                <a:latin typeface="Segoe UI"/>
                <a:cs typeface="Segoe UI"/>
              </a:rPr>
              <a:t> recurrence,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end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SzPct val="90625"/>
              <a:buAutoNum type="arabicPeriod" startAt="2"/>
              <a:tabLst>
                <a:tab pos="354965" algn="l"/>
                <a:tab pos="355600" algn="l"/>
              </a:tabLst>
            </a:pPr>
            <a:r>
              <a:rPr sz="1600" spc="-5" dirty="0">
                <a:latin typeface="Segoe UI"/>
                <a:cs typeface="Segoe UI"/>
              </a:rPr>
              <a:t>Event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gets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specified</a:t>
            </a:r>
            <a:r>
              <a:rPr sz="1600" spc="-5" dirty="0">
                <a:latin typeface="Segoe UI"/>
                <a:cs typeface="Segoe UI"/>
              </a:rPr>
              <a:t> event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egoe UI"/>
              <a:buAutoNum type="arabicPeriod" startAt="2"/>
            </a:pPr>
            <a:endParaRPr sz="1850">
              <a:latin typeface="Segoe UI"/>
              <a:cs typeface="Segoe UI"/>
            </a:endParaRPr>
          </a:p>
          <a:p>
            <a:pPr marL="355600" marR="5080" indent="-342900">
              <a:lnSpc>
                <a:spcPts val="1730"/>
              </a:lnSpc>
              <a:buSzPct val="90625"/>
              <a:buAutoNum type="arabicPeriod" startAt="2"/>
              <a:tabLst>
                <a:tab pos="354965" algn="l"/>
                <a:tab pos="355600" algn="l"/>
              </a:tabLst>
            </a:pPr>
            <a:r>
              <a:rPr sz="1600" spc="-25" dirty="0">
                <a:latin typeface="Segoe UI"/>
                <a:cs typeface="Segoe UI"/>
              </a:rPr>
              <a:t>Tumbling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window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– gets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fired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at a periodic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time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interval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from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specified</a:t>
            </a:r>
            <a:r>
              <a:rPr sz="1600" dirty="0">
                <a:latin typeface="Segoe UI"/>
                <a:cs typeface="Segoe UI"/>
              </a:rPr>
              <a:t> start </a:t>
            </a:r>
            <a:r>
              <a:rPr sz="1600" spc="-5" dirty="0">
                <a:latin typeface="Segoe UI"/>
                <a:cs typeface="Segoe UI"/>
              </a:rPr>
              <a:t>date, </a:t>
            </a:r>
            <a:r>
              <a:rPr sz="1600" spc="-10" dirty="0">
                <a:latin typeface="Segoe UI"/>
                <a:cs typeface="Segoe UI"/>
              </a:rPr>
              <a:t>while 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retaining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state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Segoe UI"/>
              <a:cs typeface="Segoe UI"/>
            </a:endParaRPr>
          </a:p>
          <a:p>
            <a:pPr marL="12700" marR="4572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It also</a:t>
            </a:r>
            <a:r>
              <a:rPr sz="1600" spc="-10" dirty="0">
                <a:latin typeface="Segoe UI"/>
                <a:cs typeface="Segoe UI"/>
              </a:rPr>
              <a:t> provides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ability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monitor</a:t>
            </a:r>
            <a:r>
              <a:rPr sz="1600" spc="-5" dirty="0">
                <a:latin typeface="Segoe UI"/>
                <a:cs typeface="Segoe UI"/>
              </a:rPr>
              <a:t> pipeline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runs and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control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trigger</a:t>
            </a:r>
            <a:r>
              <a:rPr sz="1600" spc="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execution.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34940" y="714755"/>
            <a:ext cx="6758940" cy="6036945"/>
            <a:chOff x="5234940" y="714755"/>
            <a:chExt cx="6758940" cy="60369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4084" y="723899"/>
              <a:ext cx="4280916" cy="51282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39512" y="719327"/>
              <a:ext cx="4290060" cy="5137785"/>
            </a:xfrm>
            <a:custGeom>
              <a:avLst/>
              <a:gdLst/>
              <a:ahLst/>
              <a:cxnLst/>
              <a:rect l="l" t="t" r="r" b="b"/>
              <a:pathLst>
                <a:path w="4290059" h="5137785">
                  <a:moveTo>
                    <a:pt x="0" y="5137404"/>
                  </a:moveTo>
                  <a:lnTo>
                    <a:pt x="4290060" y="5137404"/>
                  </a:lnTo>
                  <a:lnTo>
                    <a:pt x="4290060" y="0"/>
                  </a:lnTo>
                  <a:lnTo>
                    <a:pt x="0" y="0"/>
                  </a:lnTo>
                  <a:lnTo>
                    <a:pt x="0" y="513740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8463" y="4273294"/>
              <a:ext cx="5486273" cy="24688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93764" y="4268722"/>
              <a:ext cx="5495925" cy="2478405"/>
            </a:xfrm>
            <a:custGeom>
              <a:avLst/>
              <a:gdLst/>
              <a:ahLst/>
              <a:cxnLst/>
              <a:rect l="l" t="t" r="r" b="b"/>
              <a:pathLst>
                <a:path w="5495925" h="2478404">
                  <a:moveTo>
                    <a:pt x="0" y="2478023"/>
                  </a:moveTo>
                  <a:lnTo>
                    <a:pt x="5495544" y="2478023"/>
                  </a:lnTo>
                  <a:lnTo>
                    <a:pt x="5495544" y="0"/>
                  </a:lnTo>
                  <a:lnTo>
                    <a:pt x="0" y="0"/>
                  </a:lnTo>
                  <a:lnTo>
                    <a:pt x="0" y="2478023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82000" y="4343400"/>
              <a:ext cx="638810" cy="172720"/>
            </a:xfrm>
            <a:custGeom>
              <a:avLst/>
              <a:gdLst/>
              <a:ahLst/>
              <a:cxnLst/>
              <a:rect l="l" t="t" r="r" b="b"/>
              <a:pathLst>
                <a:path w="638809" h="172720">
                  <a:moveTo>
                    <a:pt x="638555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638555" y="172212"/>
                  </a:lnTo>
                  <a:lnTo>
                    <a:pt x="63855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5">
                <a:lumMod val="67000"/>
              </a:schemeClr>
            </a:gs>
            <a:gs pos="3540">
              <a:schemeClr val="accent1">
                <a:lumMod val="50000"/>
              </a:schemeClr>
            </a:gs>
            <a:gs pos="70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8621F0E-7855-4098-A35D-C37426ED3BB2}"/>
              </a:ext>
            </a:extLst>
          </p:cNvPr>
          <p:cNvSpPr txBox="1">
            <a:spLocks/>
          </p:cNvSpPr>
          <p:nvPr/>
        </p:nvSpPr>
        <p:spPr>
          <a:xfrm>
            <a:off x="1056067" y="1013058"/>
            <a:ext cx="10560676" cy="51309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lang="en-US" sz="5400" spc="-150" dirty="0">
                <a:solidFill>
                  <a:schemeClr val="bg1"/>
                </a:solidFill>
                <a:latin typeface="Segoe UI Semibold"/>
                <a:cs typeface="Segoe UI Semibold"/>
              </a:rPr>
              <a:t>Exercise-2</a:t>
            </a:r>
            <a:r>
              <a:rPr lang="en-US" sz="5400" i="1" spc="-150" dirty="0">
                <a:solidFill>
                  <a:schemeClr val="bg1"/>
                </a:solidFill>
                <a:latin typeface="Segoe UI Semibold"/>
                <a:cs typeface="Segoe UI Semibold"/>
              </a:rPr>
              <a:t>				</a:t>
            </a:r>
            <a:r>
              <a:rPr lang="en-US" sz="5400" i="1" spc="-150" dirty="0">
                <a:solidFill>
                  <a:schemeClr val="bg1">
                    <a:lumMod val="75000"/>
                  </a:schemeClr>
                </a:solidFill>
                <a:latin typeface="Segoe UI Semibold"/>
                <a:cs typeface="Segoe UI Semibold"/>
              </a:rPr>
              <a:t>[20 minutes]</a:t>
            </a:r>
          </a:p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lang="en-US" sz="5400" spc="-150" dirty="0">
                <a:solidFill>
                  <a:schemeClr val="bg1"/>
                </a:solidFill>
                <a:latin typeface="Segoe UI Semibold"/>
                <a:cs typeface="Segoe UI Semibold"/>
              </a:rPr>
              <a:t>Create mapping data flow and pipeline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Task 1: Retrieve the ADLS Gen2 linked service name		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Task 2: Create mapping data flow				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Task 3: Create pipeline						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Task 4: Trigger the pipeline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i="1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5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3000" y="1371600"/>
            <a:ext cx="6168771" cy="1720407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US" sz="7200" spc="-28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/>
                <a:cs typeface="Segoe UI Semibold"/>
              </a:rPr>
              <a:t>Break 		</a:t>
            </a:r>
          </a:p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US" sz="7200" spc="-280" dirty="0">
                <a:solidFill>
                  <a:schemeClr val="bg1">
                    <a:lumMod val="50000"/>
                  </a:schemeClr>
                </a:solidFill>
                <a:latin typeface="Segoe UI Semibold"/>
                <a:cs typeface="Segoe UI Semibold"/>
              </a:rPr>
              <a:t>(5 minutes)</a:t>
            </a:r>
            <a:endParaRPr sz="7200" dirty="0">
              <a:solidFill>
                <a:schemeClr val="bg1">
                  <a:lumMod val="50000"/>
                </a:schemeClr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80686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5">
                <a:lumMod val="67000"/>
              </a:schemeClr>
            </a:gs>
            <a:gs pos="3540">
              <a:schemeClr val="accent1">
                <a:lumMod val="50000"/>
              </a:schemeClr>
            </a:gs>
            <a:gs pos="70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8621F0E-7855-4098-A35D-C37426ED3BB2}"/>
              </a:ext>
            </a:extLst>
          </p:cNvPr>
          <p:cNvSpPr txBox="1">
            <a:spLocks/>
          </p:cNvSpPr>
          <p:nvPr/>
        </p:nvSpPr>
        <p:spPr>
          <a:xfrm>
            <a:off x="1841679" y="2196241"/>
            <a:ext cx="7392473" cy="16286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ts val="6290"/>
              </a:lnSpc>
              <a:spcBef>
                <a:spcPts val="100"/>
              </a:spcBef>
            </a:pPr>
            <a:r>
              <a:rPr lang="en-US" sz="5400" i="1" spc="-150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 Semibold"/>
                <a:cs typeface="Segoe UI Semibold"/>
              </a:rPr>
              <a:t>Introduction to Synapse Spark Notebooks</a:t>
            </a:r>
            <a:endParaRPr lang="en-US" sz="3600" i="1" dirty="0">
              <a:solidFill>
                <a:schemeClr val="accent6">
                  <a:lumMod val="20000"/>
                  <a:lumOff val="80000"/>
                </a:schemeClr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88842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29124"/>
            <a:ext cx="5459051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Synapse Spark </a:t>
            </a:r>
            <a:r>
              <a:rPr sz="3400" b="0" dirty="0">
                <a:solidFill>
                  <a:srgbClr val="0078D3"/>
                </a:solidFill>
                <a:latin typeface="Segoe UI Semibold"/>
                <a:cs typeface="Segoe UI Semibold"/>
              </a:rPr>
              <a:t>Notebooks</a:t>
            </a:r>
            <a:endParaRPr sz="3400" dirty="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223009"/>
            <a:ext cx="4117975" cy="3677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Notebooks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900" dirty="0">
              <a:latin typeface="Segoe UI Semibold"/>
              <a:cs typeface="Segoe UI Semibold"/>
            </a:endParaRPr>
          </a:p>
          <a:p>
            <a:pPr marL="12700" marR="40767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Allows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write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multiple languages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one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</a:t>
            </a:r>
            <a:endParaRPr sz="16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Segoe UI"/>
                <a:cs typeface="Segoe UI"/>
              </a:rPr>
              <a:t>%%&lt;Name</a:t>
            </a:r>
            <a:r>
              <a:rPr sz="1600" spc="-15" dirty="0">
                <a:latin typeface="Segoe UI"/>
                <a:cs typeface="Segoe UI"/>
              </a:rPr>
              <a:t> of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language&gt;</a:t>
            </a:r>
            <a:endParaRPr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 dirty="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Offers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use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temporary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tables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across</a:t>
            </a:r>
            <a:endParaRPr sz="1600" dirty="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Segoe UI"/>
                <a:cs typeface="Segoe UI"/>
              </a:rPr>
              <a:t>languages</a:t>
            </a:r>
            <a:endParaRPr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 dirty="0">
              <a:latin typeface="Segoe UI"/>
              <a:cs typeface="Segoe UI"/>
            </a:endParaRPr>
          </a:p>
          <a:p>
            <a:pPr marL="12700" marR="5080">
              <a:lnSpc>
                <a:spcPts val="1730"/>
              </a:lnSpc>
            </a:pPr>
            <a:r>
              <a:rPr sz="1600" spc="-5" dirty="0">
                <a:latin typeface="Segoe UI"/>
                <a:cs typeface="Segoe UI"/>
              </a:rPr>
              <a:t>Language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highlight, </a:t>
            </a:r>
            <a:r>
              <a:rPr sz="1600" spc="-5" dirty="0">
                <a:latin typeface="Segoe UI"/>
                <a:cs typeface="Segoe UI"/>
              </a:rPr>
              <a:t>syntax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30" dirty="0">
                <a:latin typeface="Segoe UI"/>
                <a:cs typeface="Segoe UI"/>
              </a:rPr>
              <a:t>error,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syntax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completion,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smart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indent, 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folding</a:t>
            </a:r>
            <a:endParaRPr sz="16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Segoe UI"/>
                <a:cs typeface="Segoe UI"/>
              </a:rPr>
              <a:t>Export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results</a:t>
            </a:r>
            <a:endParaRPr sz="1600" dirty="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3523" y="1632204"/>
            <a:ext cx="7618730" cy="4970145"/>
            <a:chOff x="4573523" y="1632204"/>
            <a:chExt cx="7618730" cy="49701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523" y="1632204"/>
              <a:ext cx="7618475" cy="37505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4120" y="4716780"/>
              <a:ext cx="1577340" cy="18760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99547" y="4712208"/>
              <a:ext cx="1586865" cy="1885314"/>
            </a:xfrm>
            <a:custGeom>
              <a:avLst/>
              <a:gdLst/>
              <a:ahLst/>
              <a:cxnLst/>
              <a:rect l="l" t="t" r="r" b="b"/>
              <a:pathLst>
                <a:path w="1586865" h="1885315">
                  <a:moveTo>
                    <a:pt x="0" y="1885188"/>
                  </a:moveTo>
                  <a:lnTo>
                    <a:pt x="1586483" y="1885188"/>
                  </a:lnTo>
                  <a:lnTo>
                    <a:pt x="1586483" y="0"/>
                  </a:lnTo>
                  <a:lnTo>
                    <a:pt x="0" y="0"/>
                  </a:lnTo>
                  <a:lnTo>
                    <a:pt x="0" y="18851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6411" y="3921252"/>
              <a:ext cx="248411" cy="246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856214" y="3312414"/>
              <a:ext cx="76200" cy="1405255"/>
            </a:xfrm>
            <a:custGeom>
              <a:avLst/>
              <a:gdLst/>
              <a:ahLst/>
              <a:cxnLst/>
              <a:rect l="l" t="t" r="r" b="b"/>
              <a:pathLst>
                <a:path w="76200" h="1405254">
                  <a:moveTo>
                    <a:pt x="28193" y="1328801"/>
                  </a:moveTo>
                  <a:lnTo>
                    <a:pt x="0" y="1328801"/>
                  </a:lnTo>
                  <a:lnTo>
                    <a:pt x="38100" y="1405001"/>
                  </a:lnTo>
                  <a:lnTo>
                    <a:pt x="69850" y="1341501"/>
                  </a:lnTo>
                  <a:lnTo>
                    <a:pt x="28193" y="1341501"/>
                  </a:lnTo>
                  <a:lnTo>
                    <a:pt x="28193" y="1328801"/>
                  </a:lnTo>
                  <a:close/>
                </a:path>
                <a:path w="76200" h="1405254">
                  <a:moveTo>
                    <a:pt x="48005" y="0"/>
                  </a:moveTo>
                  <a:lnTo>
                    <a:pt x="28193" y="0"/>
                  </a:lnTo>
                  <a:lnTo>
                    <a:pt x="28193" y="1341501"/>
                  </a:lnTo>
                  <a:lnTo>
                    <a:pt x="48005" y="1341501"/>
                  </a:lnTo>
                  <a:lnTo>
                    <a:pt x="48005" y="0"/>
                  </a:lnTo>
                  <a:close/>
                </a:path>
                <a:path w="76200" h="1405254">
                  <a:moveTo>
                    <a:pt x="76200" y="1328801"/>
                  </a:moveTo>
                  <a:lnTo>
                    <a:pt x="48005" y="1328801"/>
                  </a:lnTo>
                  <a:lnTo>
                    <a:pt x="48005" y="1341501"/>
                  </a:lnTo>
                  <a:lnTo>
                    <a:pt x="69850" y="1341501"/>
                  </a:lnTo>
                  <a:lnTo>
                    <a:pt x="76200" y="132880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28744" y="1254252"/>
            <a:ext cx="7465059" cy="5466715"/>
            <a:chOff x="4428744" y="1254252"/>
            <a:chExt cx="7465059" cy="5466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7888" y="2351532"/>
              <a:ext cx="4198620" cy="42839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33316" y="2346960"/>
              <a:ext cx="4208145" cy="4293235"/>
            </a:xfrm>
            <a:custGeom>
              <a:avLst/>
              <a:gdLst/>
              <a:ahLst/>
              <a:cxnLst/>
              <a:rect l="l" t="t" r="r" b="b"/>
              <a:pathLst>
                <a:path w="4208145" h="4293234">
                  <a:moveTo>
                    <a:pt x="0" y="4293108"/>
                  </a:moveTo>
                  <a:lnTo>
                    <a:pt x="4207764" y="4293108"/>
                  </a:lnTo>
                  <a:lnTo>
                    <a:pt x="4207764" y="0"/>
                  </a:lnTo>
                  <a:lnTo>
                    <a:pt x="0" y="0"/>
                  </a:lnTo>
                  <a:lnTo>
                    <a:pt x="0" y="429310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4222" y="5730887"/>
              <a:ext cx="2799715" cy="783590"/>
            </a:xfrm>
            <a:custGeom>
              <a:avLst/>
              <a:gdLst/>
              <a:ahLst/>
              <a:cxnLst/>
              <a:rect l="l" t="t" r="r" b="b"/>
              <a:pathLst>
                <a:path w="2799715" h="783590">
                  <a:moveTo>
                    <a:pt x="2723645" y="27185"/>
                  </a:moveTo>
                  <a:lnTo>
                    <a:pt x="0" y="763905"/>
                  </a:lnTo>
                  <a:lnTo>
                    <a:pt x="5079" y="783031"/>
                  </a:lnTo>
                  <a:lnTo>
                    <a:pt x="2728830" y="46317"/>
                  </a:lnTo>
                  <a:lnTo>
                    <a:pt x="2723645" y="27185"/>
                  </a:lnTo>
                  <a:close/>
                </a:path>
                <a:path w="2799715" h="783590">
                  <a:moveTo>
                    <a:pt x="2791861" y="23888"/>
                  </a:moveTo>
                  <a:lnTo>
                    <a:pt x="2735833" y="23888"/>
                  </a:lnTo>
                  <a:lnTo>
                    <a:pt x="2741041" y="43014"/>
                  </a:lnTo>
                  <a:lnTo>
                    <a:pt x="2728830" y="46317"/>
                  </a:lnTo>
                  <a:lnTo>
                    <a:pt x="2736214" y="73558"/>
                  </a:lnTo>
                  <a:lnTo>
                    <a:pt x="2791861" y="23888"/>
                  </a:lnTo>
                  <a:close/>
                </a:path>
                <a:path w="2799715" h="783590">
                  <a:moveTo>
                    <a:pt x="2735833" y="23888"/>
                  </a:moveTo>
                  <a:lnTo>
                    <a:pt x="2723645" y="27185"/>
                  </a:lnTo>
                  <a:lnTo>
                    <a:pt x="2728830" y="46317"/>
                  </a:lnTo>
                  <a:lnTo>
                    <a:pt x="2741041" y="43014"/>
                  </a:lnTo>
                  <a:lnTo>
                    <a:pt x="2735833" y="23888"/>
                  </a:lnTo>
                  <a:close/>
                </a:path>
                <a:path w="2799715" h="783590">
                  <a:moveTo>
                    <a:pt x="2716276" y="0"/>
                  </a:moveTo>
                  <a:lnTo>
                    <a:pt x="2723645" y="27185"/>
                  </a:lnTo>
                  <a:lnTo>
                    <a:pt x="2735833" y="23888"/>
                  </a:lnTo>
                  <a:lnTo>
                    <a:pt x="2791861" y="23888"/>
                  </a:lnTo>
                  <a:lnTo>
                    <a:pt x="2799714" y="16878"/>
                  </a:lnTo>
                  <a:lnTo>
                    <a:pt x="27162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2540" y="1387221"/>
              <a:ext cx="2991611" cy="52482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87967" y="1258824"/>
              <a:ext cx="3001010" cy="5381625"/>
            </a:xfrm>
            <a:custGeom>
              <a:avLst/>
              <a:gdLst/>
              <a:ahLst/>
              <a:cxnLst/>
              <a:rect l="l" t="t" r="r" b="b"/>
              <a:pathLst>
                <a:path w="3001009" h="5381625">
                  <a:moveTo>
                    <a:pt x="0" y="5381244"/>
                  </a:moveTo>
                  <a:lnTo>
                    <a:pt x="3000755" y="5381244"/>
                  </a:lnTo>
                  <a:lnTo>
                    <a:pt x="3000755" y="0"/>
                  </a:lnTo>
                  <a:lnTo>
                    <a:pt x="0" y="0"/>
                  </a:lnTo>
                  <a:lnTo>
                    <a:pt x="0" y="538124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53406" y="6302502"/>
              <a:ext cx="943610" cy="403860"/>
            </a:xfrm>
            <a:custGeom>
              <a:avLst/>
              <a:gdLst/>
              <a:ahLst/>
              <a:cxnLst/>
              <a:rect l="l" t="t" r="r" b="b"/>
              <a:pathLst>
                <a:path w="943610" h="403859">
                  <a:moveTo>
                    <a:pt x="0" y="403860"/>
                  </a:moveTo>
                  <a:lnTo>
                    <a:pt x="943355" y="403860"/>
                  </a:lnTo>
                  <a:lnTo>
                    <a:pt x="943355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3715" y="316245"/>
            <a:ext cx="512420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Synapse Spark </a:t>
            </a:r>
            <a:r>
              <a:rPr lang="en-US" sz="3400" b="0" dirty="0">
                <a:solidFill>
                  <a:srgbClr val="0078D3"/>
                </a:solidFill>
                <a:latin typeface="Segoe UI Semibold"/>
                <a:cs typeface="Segoe UI Semibold"/>
              </a:rPr>
              <a:t>Notebooks</a:t>
            </a:r>
            <a:endParaRPr sz="3400" dirty="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715" y="1133428"/>
            <a:ext cx="6812280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10" dirty="0">
                <a:latin typeface="Segoe UI"/>
                <a:cs typeface="Segoe UI"/>
              </a:rPr>
              <a:t>Configure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session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allows</a:t>
            </a:r>
            <a:r>
              <a:rPr sz="180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developers</a:t>
            </a:r>
            <a:r>
              <a:rPr sz="1800" spc="1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to </a:t>
            </a:r>
            <a:r>
              <a:rPr sz="1800" spc="-5" dirty="0">
                <a:latin typeface="Segoe UI"/>
                <a:cs typeface="Segoe UI"/>
              </a:rPr>
              <a:t>control</a:t>
            </a:r>
            <a:r>
              <a:rPr sz="1800" dirty="0">
                <a:latin typeface="Segoe UI"/>
                <a:cs typeface="Segoe UI"/>
              </a:rPr>
              <a:t> how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many</a:t>
            </a:r>
            <a:r>
              <a:rPr sz="1800" spc="-10" dirty="0">
                <a:latin typeface="Segoe UI"/>
                <a:cs typeface="Segoe UI"/>
              </a:rPr>
              <a:t> resources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spc="-15" dirty="0">
                <a:latin typeface="Segoe UI"/>
                <a:cs typeface="Segoe UI"/>
              </a:rPr>
              <a:t>are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devoted to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running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their </a:t>
            </a:r>
            <a:r>
              <a:rPr sz="1800" spc="5" dirty="0">
                <a:latin typeface="Segoe UI"/>
                <a:cs typeface="Segoe UI"/>
              </a:rPr>
              <a:t>notebook.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6245"/>
            <a:ext cx="5111322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Synapse Spark </a:t>
            </a:r>
            <a:r>
              <a:rPr lang="en-US" sz="3400" b="0" dirty="0">
                <a:solidFill>
                  <a:srgbClr val="0078D3"/>
                </a:solidFill>
                <a:latin typeface="Segoe UI Semibold"/>
                <a:cs typeface="Segoe UI Semibold"/>
              </a:rPr>
              <a:t>Notebooks</a:t>
            </a:r>
            <a:endParaRPr sz="3400" dirty="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205382"/>
            <a:ext cx="33566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notebook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cells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run, the </a:t>
            </a:r>
            <a:r>
              <a:rPr sz="1600" spc="-10" dirty="0">
                <a:latin typeface="Segoe UI"/>
                <a:cs typeface="Segoe UI"/>
              </a:rPr>
              <a:t>underlying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Spark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application</a:t>
            </a:r>
            <a:r>
              <a:rPr sz="1600" spc="-10" dirty="0">
                <a:latin typeface="Segoe UI"/>
                <a:cs typeface="Segoe UI"/>
              </a:rPr>
              <a:t> status </a:t>
            </a:r>
            <a:r>
              <a:rPr sz="1600" spc="-5" dirty="0">
                <a:latin typeface="Segoe UI"/>
                <a:cs typeface="Segoe UI"/>
              </a:rPr>
              <a:t>is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shown.</a:t>
            </a:r>
            <a:endParaRPr sz="1600">
              <a:latin typeface="Segoe UI"/>
              <a:cs typeface="Segoe UI"/>
            </a:endParaRPr>
          </a:p>
          <a:p>
            <a:pPr marL="12700" marR="222250">
              <a:lnSpc>
                <a:spcPct val="150000"/>
              </a:lnSpc>
            </a:pPr>
            <a:r>
              <a:rPr sz="1600" spc="-10" dirty="0">
                <a:latin typeface="Segoe UI"/>
                <a:cs typeface="Segoe UI"/>
              </a:rPr>
              <a:t>Providing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immediate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feedback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420" dirty="0">
                <a:latin typeface="Segoe UI"/>
                <a:cs typeface="Segoe UI"/>
              </a:rPr>
              <a:t> </a:t>
            </a:r>
            <a:r>
              <a:rPr sz="1600" spc="-15" dirty="0">
                <a:latin typeface="Segoe UI"/>
                <a:cs typeface="Segoe UI"/>
              </a:rPr>
              <a:t>progress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tracking.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78452" y="909827"/>
            <a:ext cx="7472680" cy="5735320"/>
            <a:chOff x="4378452" y="909827"/>
            <a:chExt cx="7472680" cy="57353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7596" y="918971"/>
              <a:ext cx="7453883" cy="5716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83024" y="914399"/>
              <a:ext cx="7463155" cy="5725795"/>
            </a:xfrm>
            <a:custGeom>
              <a:avLst/>
              <a:gdLst/>
              <a:ahLst/>
              <a:cxnLst/>
              <a:rect l="l" t="t" r="r" b="b"/>
              <a:pathLst>
                <a:path w="7463155" h="5725795">
                  <a:moveTo>
                    <a:pt x="0" y="5725668"/>
                  </a:moveTo>
                  <a:lnTo>
                    <a:pt x="7463028" y="5725668"/>
                  </a:lnTo>
                  <a:lnTo>
                    <a:pt x="7463028" y="0"/>
                  </a:lnTo>
                  <a:lnTo>
                    <a:pt x="0" y="0"/>
                  </a:lnTo>
                  <a:lnTo>
                    <a:pt x="0" y="572566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5">
                <a:lumMod val="67000"/>
              </a:schemeClr>
            </a:gs>
            <a:gs pos="3540">
              <a:schemeClr val="accent1">
                <a:lumMod val="50000"/>
              </a:schemeClr>
            </a:gs>
            <a:gs pos="70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8621F0E-7855-4098-A35D-C37426ED3BB2}"/>
              </a:ext>
            </a:extLst>
          </p:cNvPr>
          <p:cNvSpPr txBox="1">
            <a:spLocks/>
          </p:cNvSpPr>
          <p:nvPr/>
        </p:nvSpPr>
        <p:spPr>
          <a:xfrm>
            <a:off x="927279" y="1322151"/>
            <a:ext cx="10560676" cy="38279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lang="en-US" sz="5400" spc="-150" dirty="0">
                <a:solidFill>
                  <a:schemeClr val="bg1"/>
                </a:solidFill>
                <a:latin typeface="Segoe UI Semibold"/>
                <a:cs typeface="Segoe UI Semibold"/>
              </a:rPr>
              <a:t>Exercise-3</a:t>
            </a:r>
            <a:r>
              <a:rPr lang="en-US" sz="5400" i="1" spc="-150" dirty="0">
                <a:solidFill>
                  <a:schemeClr val="bg1"/>
                </a:solidFill>
                <a:latin typeface="Segoe UI Semibold"/>
                <a:cs typeface="Segoe UI Semibold"/>
              </a:rPr>
              <a:t>				</a:t>
            </a:r>
            <a:r>
              <a:rPr lang="en-US" sz="5400" i="1" spc="-150" dirty="0">
                <a:solidFill>
                  <a:schemeClr val="bg1">
                    <a:lumMod val="65000"/>
                  </a:schemeClr>
                </a:solidFill>
                <a:latin typeface="Segoe UI Semibold"/>
                <a:cs typeface="Segoe UI Semibold"/>
              </a:rPr>
              <a:t>[20 minutes]</a:t>
            </a:r>
          </a:p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lang="en-US" sz="5400" spc="-150" dirty="0">
                <a:solidFill>
                  <a:schemeClr val="bg1"/>
                </a:solidFill>
                <a:latin typeface="Segoe UI Semibold"/>
                <a:cs typeface="Segoe UI Semibold"/>
              </a:rPr>
              <a:t>Create Synapse Spark notebook to find top products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Task 1: Create notebook						</a:t>
            </a:r>
          </a:p>
          <a:p>
            <a:r>
              <a:rPr lang="en-US" sz="28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Task 2: Add the Notebook to the pipeline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i="1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79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3000" y="1371600"/>
            <a:ext cx="6168771" cy="1720407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US" sz="7200" spc="-28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/>
                <a:cs typeface="Segoe UI Semibold"/>
              </a:rPr>
              <a:t>Break 		</a:t>
            </a:r>
          </a:p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US" sz="7200" spc="-280" dirty="0">
                <a:solidFill>
                  <a:schemeClr val="bg1">
                    <a:lumMod val="50000"/>
                  </a:schemeClr>
                </a:solidFill>
                <a:latin typeface="Segoe UI Semibold"/>
                <a:cs typeface="Segoe UI Semibold"/>
              </a:rPr>
              <a:t>(15 minutes)</a:t>
            </a:r>
            <a:endParaRPr sz="7200" dirty="0">
              <a:solidFill>
                <a:schemeClr val="bg1">
                  <a:lumMod val="50000"/>
                </a:schemeClr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8279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83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9026251A-8C9C-4FBE-8156-AE35C92FC7F9}"/>
              </a:ext>
            </a:extLst>
          </p:cNvPr>
          <p:cNvSpPr txBox="1">
            <a:spLocks/>
          </p:cNvSpPr>
          <p:nvPr/>
        </p:nvSpPr>
        <p:spPr>
          <a:xfrm>
            <a:off x="689551" y="991581"/>
            <a:ext cx="334674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800" b="1" kern="0" dirty="0">
                <a:solidFill>
                  <a:schemeClr val="accent4">
                    <a:lumMod val="75000"/>
                  </a:schemeClr>
                </a:solidFill>
                <a:latin typeface="Segoe UI Light"/>
                <a:cs typeface="Segoe UI Light"/>
              </a:rPr>
              <a:t>Description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D2E1DDA-137C-46A7-90F5-4247D0FD3B61}"/>
              </a:ext>
            </a:extLst>
          </p:cNvPr>
          <p:cNvSpPr txBox="1"/>
          <p:nvPr/>
        </p:nvSpPr>
        <p:spPr>
          <a:xfrm>
            <a:off x="691857" y="1981200"/>
            <a:ext cx="10357144" cy="29126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0875">
              <a:lnSpc>
                <a:spcPct val="120000"/>
              </a:lnSpc>
              <a:spcBef>
                <a:spcPts val="100"/>
              </a:spcBef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This module teaches </a:t>
            </a: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create linked services, orchestrate data movement and transformation in Azure Synapse Pipelines and also to create Synapse Spark notebooks.</a:t>
            </a:r>
            <a:endParaRPr sz="3200" i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6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49137"/>
            <a:ext cx="28194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66800"/>
            <a:ext cx="11570677" cy="47602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1"/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Introduction to Data Integration	</a:t>
            </a:r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		</a:t>
            </a: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[15 minutes]</a:t>
            </a:r>
          </a:p>
          <a:p>
            <a:pPr lvl="1"/>
            <a:endParaRPr lang="en-US" b="1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Linked services and datasets 					[10 minutes]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									[20 minutes]</a:t>
            </a:r>
          </a:p>
          <a:p>
            <a:pPr lvl="2"/>
            <a:endParaRPr lang="en-US" b="1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data flows and pipelines					[10 minutes]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									[20 minutes]</a:t>
            </a:r>
          </a:p>
          <a:p>
            <a:pPr lvl="2"/>
            <a:endParaRPr lang="en-US" b="1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Synapse Spark notebook 					[15 minutes]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									[45 minutes]</a:t>
            </a:r>
          </a:p>
          <a:p>
            <a:pPr lvl="2"/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	</a:t>
            </a:r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				</a:t>
            </a: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[15 minutes]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61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731" y="0"/>
            <a:ext cx="4811268" cy="6857998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E8621F0E-7855-4098-A35D-C37426ED3BB2}"/>
              </a:ext>
            </a:extLst>
          </p:cNvPr>
          <p:cNvSpPr txBox="1">
            <a:spLocks/>
          </p:cNvSpPr>
          <p:nvPr/>
        </p:nvSpPr>
        <p:spPr>
          <a:xfrm>
            <a:off x="1835023" y="2440940"/>
            <a:ext cx="4323715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6290"/>
              </a:lnSpc>
              <a:spcBef>
                <a:spcPts val="100"/>
              </a:spcBef>
            </a:pPr>
            <a:r>
              <a:rPr lang="en-US" sz="5400" spc="-150">
                <a:solidFill>
                  <a:srgbClr val="7E7E7E"/>
                </a:solidFill>
                <a:latin typeface="Segoe UI Semibold"/>
                <a:cs typeface="Segoe UI Semibold"/>
              </a:rPr>
              <a:t>A</a:t>
            </a:r>
            <a:r>
              <a:rPr lang="en-US" sz="5400" spc="-145">
                <a:solidFill>
                  <a:srgbClr val="7E7E7E"/>
                </a:solidFill>
                <a:latin typeface="Segoe UI Semibold"/>
                <a:cs typeface="Segoe UI Semibold"/>
              </a:rPr>
              <a:t>z</a:t>
            </a:r>
            <a:r>
              <a:rPr lang="en-US" sz="5400" spc="-140">
                <a:solidFill>
                  <a:srgbClr val="7E7E7E"/>
                </a:solidFill>
                <a:latin typeface="Segoe UI Semibold"/>
                <a:cs typeface="Segoe UI Semibold"/>
              </a:rPr>
              <a:t>u</a:t>
            </a:r>
            <a:r>
              <a:rPr lang="en-US" sz="5400" spc="-185">
                <a:solidFill>
                  <a:srgbClr val="7E7E7E"/>
                </a:solidFill>
                <a:latin typeface="Segoe UI Semibold"/>
                <a:cs typeface="Segoe UI Semibold"/>
              </a:rPr>
              <a:t>r</a:t>
            </a:r>
            <a:r>
              <a:rPr lang="en-US" sz="540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lang="en-US" sz="5400" spc="-30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lang="en-US" sz="5400" spc="-28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lang="en-US" sz="5400" spc="-145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lang="en-US" sz="5400" spc="-14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lang="en-US" sz="5400" spc="-145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lang="en-US" sz="5400" spc="-15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lang="en-US" sz="540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lang="en-US" sz="5400">
              <a:latin typeface="Segoe UI Semibold"/>
              <a:cs typeface="Segoe UI Semibold"/>
            </a:endParaRPr>
          </a:p>
          <a:p>
            <a:pPr marL="12700">
              <a:lnSpc>
                <a:spcPts val="4130"/>
              </a:lnSpc>
            </a:pPr>
            <a:r>
              <a:rPr lang="en-US" sz="3600" spc="-145">
                <a:solidFill>
                  <a:srgbClr val="0078D3"/>
                </a:solidFill>
                <a:latin typeface="Segoe UI Semibold"/>
                <a:cs typeface="Segoe UI Semibold"/>
              </a:rPr>
              <a:t>Da</a:t>
            </a:r>
            <a:r>
              <a:rPr lang="en-US" sz="3600" spc="-15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lang="en-US" sz="360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lang="en-US" sz="3600" spc="-315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lang="en-US" sz="3600" spc="-150">
                <a:solidFill>
                  <a:srgbClr val="0078D3"/>
                </a:solidFill>
                <a:latin typeface="Segoe UI Semibold"/>
                <a:cs typeface="Segoe UI Semibold"/>
              </a:rPr>
              <a:t>In</a:t>
            </a:r>
            <a:r>
              <a:rPr lang="en-US" sz="3600" spc="-175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lang="en-US" sz="3600" spc="-15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lang="en-US" sz="3600" spc="-145">
                <a:solidFill>
                  <a:srgbClr val="0078D3"/>
                </a:solidFill>
                <a:latin typeface="Segoe UI Semibold"/>
                <a:cs typeface="Segoe UI Semibold"/>
              </a:rPr>
              <a:t>gra</a:t>
            </a:r>
            <a:r>
              <a:rPr lang="en-US" sz="3600" spc="-150">
                <a:solidFill>
                  <a:srgbClr val="0078D3"/>
                </a:solidFill>
                <a:latin typeface="Segoe UI Semibold"/>
                <a:cs typeface="Segoe UI Semibold"/>
              </a:rPr>
              <a:t>ti</a:t>
            </a:r>
            <a:r>
              <a:rPr lang="en-US" sz="3600" spc="-145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lang="en-US" sz="360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endParaRPr lang="en-US" sz="3600" dirty="0">
              <a:latin typeface="Segoe UI Semibold"/>
              <a:cs typeface="Segoe UI Semibold"/>
            </a:endParaRP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56ADB199-E9FE-4D46-B1C9-F4E3CF210D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004" y="2360676"/>
            <a:ext cx="1237083" cy="14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233042"/>
            <a:ext cx="5561330" cy="9029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z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u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23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yn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ap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3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An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3400" b="0" spc="-140" dirty="0">
                <a:solidFill>
                  <a:srgbClr val="0078D3"/>
                </a:solidFill>
                <a:latin typeface="Segoe UI Semibold"/>
                <a:cs typeface="Segoe UI Semibold"/>
              </a:rPr>
              <a:t>y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ic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0" spc="-10" dirty="0">
                <a:latin typeface="Segoe UI"/>
                <a:cs typeface="Segoe UI"/>
              </a:rPr>
              <a:t>Integrated</a:t>
            </a:r>
            <a:r>
              <a:rPr sz="1600" b="0" spc="-5" dirty="0">
                <a:latin typeface="Segoe UI"/>
                <a:cs typeface="Segoe UI"/>
              </a:rPr>
              <a:t> data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platform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for</a:t>
            </a:r>
            <a:r>
              <a:rPr sz="1600" b="0" spc="5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BI,</a:t>
            </a:r>
            <a:r>
              <a:rPr sz="1600" b="0" dirty="0">
                <a:latin typeface="Segoe UI"/>
                <a:cs typeface="Segoe UI"/>
              </a:rPr>
              <a:t> AI</a:t>
            </a:r>
            <a:r>
              <a:rPr sz="1600" b="0" spc="10" dirty="0">
                <a:latin typeface="Segoe UI"/>
                <a:cs typeface="Segoe UI"/>
              </a:rPr>
              <a:t> </a:t>
            </a:r>
            <a:r>
              <a:rPr sz="1600" b="0" spc="-5" dirty="0">
                <a:latin typeface="Segoe UI"/>
                <a:cs typeface="Segoe UI"/>
              </a:rPr>
              <a:t>and continuous</a:t>
            </a:r>
            <a:r>
              <a:rPr sz="1600" b="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intelligence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687" y="1391411"/>
            <a:ext cx="8044180" cy="4836160"/>
            <a:chOff x="551687" y="1391411"/>
            <a:chExt cx="8044180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" y="1391411"/>
              <a:ext cx="8043671" cy="4835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5716" y="1813559"/>
              <a:ext cx="7655559" cy="3312160"/>
            </a:xfrm>
            <a:custGeom>
              <a:avLst/>
              <a:gdLst/>
              <a:ahLst/>
              <a:cxnLst/>
              <a:rect l="l" t="t" r="r" b="b"/>
              <a:pathLst>
                <a:path w="7655559" h="3312160">
                  <a:moveTo>
                    <a:pt x="7655052" y="266700"/>
                  </a:moveTo>
                  <a:lnTo>
                    <a:pt x="1819656" y="2667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0" y="277368"/>
                  </a:lnTo>
                  <a:lnTo>
                    <a:pt x="0" y="3311652"/>
                  </a:lnTo>
                  <a:lnTo>
                    <a:pt x="7655052" y="3311652"/>
                  </a:lnTo>
                  <a:lnTo>
                    <a:pt x="7655052" y="2667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017" y="1891029"/>
              <a:ext cx="1365545" cy="16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" y="2491739"/>
              <a:ext cx="7812024" cy="27355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711" y="2551175"/>
              <a:ext cx="1101852" cy="678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1539" y="2647187"/>
              <a:ext cx="7428230" cy="2352040"/>
            </a:xfrm>
            <a:custGeom>
              <a:avLst/>
              <a:gdLst/>
              <a:ahLst/>
              <a:cxnLst/>
              <a:rect l="l" t="t" r="r" b="b"/>
              <a:pathLst>
                <a:path w="7428230" h="2352040">
                  <a:moveTo>
                    <a:pt x="7427976" y="0"/>
                  </a:moveTo>
                  <a:lnTo>
                    <a:pt x="0" y="0"/>
                  </a:lnTo>
                  <a:lnTo>
                    <a:pt x="0" y="2351532"/>
                  </a:lnTo>
                  <a:lnTo>
                    <a:pt x="7427976" y="235153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89" y="2732913"/>
            <a:ext cx="5759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Platform</a:t>
            </a:r>
            <a:endParaRPr sz="11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" y="5183123"/>
            <a:ext cx="8039100" cy="1102360"/>
            <a:chOff x="617219" y="5183123"/>
            <a:chExt cx="8039100" cy="11023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19" y="5183123"/>
              <a:ext cx="8039100" cy="1101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031" y="5250179"/>
              <a:ext cx="1937004" cy="9281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2667" y="5338571"/>
              <a:ext cx="7655559" cy="718185"/>
            </a:xfrm>
            <a:custGeom>
              <a:avLst/>
              <a:gdLst/>
              <a:ahLst/>
              <a:cxnLst/>
              <a:rect l="l" t="t" r="r" b="b"/>
              <a:pathLst>
                <a:path w="7655559" h="718185">
                  <a:moveTo>
                    <a:pt x="7655052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655052" y="717803"/>
                  </a:lnTo>
                  <a:lnTo>
                    <a:pt x="765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8839" y="5440781"/>
            <a:ext cx="13811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3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latin typeface="Segoe UI Semibold"/>
                <a:cs typeface="Segoe UI Semibold"/>
              </a:rPr>
              <a:t>Data Lake</a:t>
            </a:r>
            <a:r>
              <a:rPr sz="1300" spc="-5" dirty="0">
                <a:latin typeface="Segoe UI Semibold"/>
                <a:cs typeface="Segoe UI Semibold"/>
              </a:rPr>
              <a:t> </a:t>
            </a:r>
            <a:r>
              <a:rPr sz="1300" spc="-15" dirty="0">
                <a:latin typeface="Segoe UI Semibold"/>
                <a:cs typeface="Segoe UI Semibold"/>
              </a:rPr>
              <a:t>Storage</a:t>
            </a:r>
            <a:endParaRPr sz="13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711" y="5421883"/>
            <a:ext cx="124333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5"/>
              </a:spcBef>
            </a:pP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Common</a:t>
            </a:r>
            <a:r>
              <a:rPr sz="900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900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Enterprise Security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900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9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9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Analytics</a:t>
            </a:r>
            <a:endParaRPr sz="9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52827" y="4424171"/>
            <a:ext cx="9561830" cy="1637030"/>
            <a:chOff x="2052827" y="4424171"/>
            <a:chExt cx="9561830" cy="1637030"/>
          </a:xfrm>
        </p:grpSpPr>
        <p:sp>
          <p:nvSpPr>
            <p:cNvPr id="18" name="object 18"/>
            <p:cNvSpPr/>
            <p:nvPr/>
          </p:nvSpPr>
          <p:spPr>
            <a:xfrm>
              <a:off x="3931920" y="4998719"/>
              <a:ext cx="2435860" cy="775335"/>
            </a:xfrm>
            <a:custGeom>
              <a:avLst/>
              <a:gdLst/>
              <a:ahLst/>
              <a:cxnLst/>
              <a:rect l="l" t="t" r="r" b="b"/>
              <a:pathLst>
                <a:path w="2435860" h="775335">
                  <a:moveTo>
                    <a:pt x="0" y="774915"/>
                  </a:moveTo>
                  <a:lnTo>
                    <a:pt x="0" y="0"/>
                  </a:lnTo>
                </a:path>
                <a:path w="2435860" h="775335">
                  <a:moveTo>
                    <a:pt x="92963" y="696353"/>
                  </a:moveTo>
                  <a:lnTo>
                    <a:pt x="92963" y="0"/>
                  </a:lnTo>
                </a:path>
                <a:path w="2435860" h="775335">
                  <a:moveTo>
                    <a:pt x="185927" y="774915"/>
                  </a:moveTo>
                  <a:lnTo>
                    <a:pt x="185927" y="0"/>
                  </a:lnTo>
                </a:path>
                <a:path w="2435860" h="775335">
                  <a:moveTo>
                    <a:pt x="274319" y="696353"/>
                  </a:moveTo>
                  <a:lnTo>
                    <a:pt x="274319" y="0"/>
                  </a:lnTo>
                </a:path>
                <a:path w="2435860" h="775335">
                  <a:moveTo>
                    <a:pt x="367283" y="774915"/>
                  </a:moveTo>
                  <a:lnTo>
                    <a:pt x="367283" y="0"/>
                  </a:lnTo>
                </a:path>
                <a:path w="2435860" h="775335">
                  <a:moveTo>
                    <a:pt x="452627" y="734682"/>
                  </a:moveTo>
                  <a:lnTo>
                    <a:pt x="452627" y="0"/>
                  </a:lnTo>
                </a:path>
                <a:path w="2435860" h="775335">
                  <a:moveTo>
                    <a:pt x="542543" y="774915"/>
                  </a:moveTo>
                  <a:lnTo>
                    <a:pt x="542543" y="0"/>
                  </a:lnTo>
                </a:path>
                <a:path w="2435860" h="775335">
                  <a:moveTo>
                    <a:pt x="630935" y="734682"/>
                  </a:moveTo>
                  <a:lnTo>
                    <a:pt x="630935" y="0"/>
                  </a:lnTo>
                </a:path>
                <a:path w="2435860" h="775335">
                  <a:moveTo>
                    <a:pt x="723900" y="774915"/>
                  </a:moveTo>
                  <a:lnTo>
                    <a:pt x="723900" y="0"/>
                  </a:lnTo>
                </a:path>
                <a:path w="2435860" h="775335">
                  <a:moveTo>
                    <a:pt x="816863" y="734682"/>
                  </a:moveTo>
                  <a:lnTo>
                    <a:pt x="816863" y="0"/>
                  </a:lnTo>
                </a:path>
                <a:path w="2435860" h="775335">
                  <a:moveTo>
                    <a:pt x="899159" y="774915"/>
                  </a:moveTo>
                  <a:lnTo>
                    <a:pt x="899159" y="0"/>
                  </a:lnTo>
                </a:path>
                <a:path w="2435860" h="775335">
                  <a:moveTo>
                    <a:pt x="992124" y="734682"/>
                  </a:moveTo>
                  <a:lnTo>
                    <a:pt x="992124" y="0"/>
                  </a:lnTo>
                </a:path>
                <a:path w="2435860" h="775335">
                  <a:moveTo>
                    <a:pt x="1085088" y="774915"/>
                  </a:moveTo>
                  <a:lnTo>
                    <a:pt x="1085088" y="0"/>
                  </a:lnTo>
                </a:path>
                <a:path w="2435860" h="775335">
                  <a:moveTo>
                    <a:pt x="1173479" y="696353"/>
                  </a:moveTo>
                  <a:lnTo>
                    <a:pt x="1173479" y="0"/>
                  </a:lnTo>
                </a:path>
                <a:path w="2435860" h="775335">
                  <a:moveTo>
                    <a:pt x="1266443" y="774915"/>
                  </a:moveTo>
                  <a:lnTo>
                    <a:pt x="1266443" y="0"/>
                  </a:lnTo>
                </a:path>
                <a:path w="2435860" h="775335">
                  <a:moveTo>
                    <a:pt x="1351788" y="704773"/>
                  </a:moveTo>
                  <a:lnTo>
                    <a:pt x="1351788" y="0"/>
                  </a:lnTo>
                </a:path>
                <a:path w="2435860" h="775335">
                  <a:moveTo>
                    <a:pt x="1441703" y="774915"/>
                  </a:moveTo>
                  <a:lnTo>
                    <a:pt x="1441703" y="0"/>
                  </a:lnTo>
                </a:path>
                <a:path w="2435860" h="775335">
                  <a:moveTo>
                    <a:pt x="1530095" y="704773"/>
                  </a:moveTo>
                  <a:lnTo>
                    <a:pt x="1530095" y="0"/>
                  </a:lnTo>
                </a:path>
                <a:path w="2435860" h="775335">
                  <a:moveTo>
                    <a:pt x="1623059" y="774915"/>
                  </a:moveTo>
                  <a:lnTo>
                    <a:pt x="1623059" y="0"/>
                  </a:lnTo>
                </a:path>
                <a:path w="2435860" h="775335">
                  <a:moveTo>
                    <a:pt x="1716024" y="696353"/>
                  </a:moveTo>
                  <a:lnTo>
                    <a:pt x="1716024" y="0"/>
                  </a:lnTo>
                </a:path>
                <a:path w="2435860" h="775335">
                  <a:moveTo>
                    <a:pt x="1805939" y="774915"/>
                  </a:moveTo>
                  <a:lnTo>
                    <a:pt x="1805939" y="0"/>
                  </a:lnTo>
                </a:path>
                <a:path w="2435860" h="775335">
                  <a:moveTo>
                    <a:pt x="1894331" y="734682"/>
                  </a:moveTo>
                  <a:lnTo>
                    <a:pt x="1894331" y="0"/>
                  </a:lnTo>
                </a:path>
                <a:path w="2435860" h="775335">
                  <a:moveTo>
                    <a:pt x="1987295" y="774915"/>
                  </a:moveTo>
                  <a:lnTo>
                    <a:pt x="1987295" y="0"/>
                  </a:lnTo>
                </a:path>
                <a:path w="2435860" h="775335">
                  <a:moveTo>
                    <a:pt x="2072639" y="704773"/>
                  </a:moveTo>
                  <a:lnTo>
                    <a:pt x="2072639" y="0"/>
                  </a:lnTo>
                </a:path>
                <a:path w="2435860" h="775335">
                  <a:moveTo>
                    <a:pt x="2162555" y="774915"/>
                  </a:moveTo>
                  <a:lnTo>
                    <a:pt x="2162555" y="0"/>
                  </a:lnTo>
                </a:path>
                <a:path w="2435860" h="775335">
                  <a:moveTo>
                    <a:pt x="2266188" y="704773"/>
                  </a:moveTo>
                  <a:lnTo>
                    <a:pt x="2266188" y="0"/>
                  </a:lnTo>
                </a:path>
                <a:path w="2435860" h="775335">
                  <a:moveTo>
                    <a:pt x="2342388" y="774915"/>
                  </a:moveTo>
                  <a:lnTo>
                    <a:pt x="2342388" y="0"/>
                  </a:lnTo>
                </a:path>
                <a:path w="2435860" h="775335">
                  <a:moveTo>
                    <a:pt x="2435352" y="734682"/>
                  </a:moveTo>
                  <a:lnTo>
                    <a:pt x="2435352" y="0"/>
                  </a:lnTo>
                </a:path>
              </a:pathLst>
            </a:custGeom>
            <a:ln w="9144">
              <a:solidFill>
                <a:srgbClr val="C3E4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2487" y="5782563"/>
              <a:ext cx="848994" cy="50800"/>
            </a:xfrm>
            <a:custGeom>
              <a:avLst/>
              <a:gdLst/>
              <a:ahLst/>
              <a:cxnLst/>
              <a:rect l="l" t="t" r="r" b="b"/>
              <a:pathLst>
                <a:path w="848995" h="50800">
                  <a:moveTo>
                    <a:pt x="25653" y="0"/>
                  </a:moveTo>
                  <a:lnTo>
                    <a:pt x="15769" y="1887"/>
                  </a:lnTo>
                  <a:lnTo>
                    <a:pt x="7635" y="7239"/>
                  </a:lnTo>
                  <a:lnTo>
                    <a:pt x="2097" y="15248"/>
                  </a:lnTo>
                  <a:lnTo>
                    <a:pt x="0" y="25107"/>
                  </a:lnTo>
                  <a:lnTo>
                    <a:pt x="1893" y="35019"/>
                  </a:lnTo>
                  <a:lnTo>
                    <a:pt x="7238" y="43154"/>
                  </a:lnTo>
                  <a:lnTo>
                    <a:pt x="15251" y="48689"/>
                  </a:lnTo>
                  <a:lnTo>
                    <a:pt x="25145" y="50800"/>
                  </a:lnTo>
                  <a:lnTo>
                    <a:pt x="35030" y="48912"/>
                  </a:lnTo>
                  <a:lnTo>
                    <a:pt x="43164" y="43559"/>
                  </a:lnTo>
                  <a:lnTo>
                    <a:pt x="48702" y="35546"/>
                  </a:lnTo>
                  <a:lnTo>
                    <a:pt x="49451" y="32021"/>
                  </a:lnTo>
                  <a:lnTo>
                    <a:pt x="25272" y="31750"/>
                  </a:lnTo>
                  <a:lnTo>
                    <a:pt x="25526" y="19050"/>
                  </a:lnTo>
                  <a:lnTo>
                    <a:pt x="49533" y="19050"/>
                  </a:lnTo>
                  <a:lnTo>
                    <a:pt x="48906" y="15773"/>
                  </a:lnTo>
                  <a:lnTo>
                    <a:pt x="43560" y="7639"/>
                  </a:lnTo>
                  <a:lnTo>
                    <a:pt x="35548" y="2105"/>
                  </a:lnTo>
                  <a:lnTo>
                    <a:pt x="25653" y="0"/>
                  </a:lnTo>
                  <a:close/>
                </a:path>
                <a:path w="848995" h="50800">
                  <a:moveTo>
                    <a:pt x="49584" y="19320"/>
                  </a:moveTo>
                  <a:lnTo>
                    <a:pt x="50800" y="25679"/>
                  </a:lnTo>
                  <a:lnTo>
                    <a:pt x="49451" y="32021"/>
                  </a:lnTo>
                  <a:lnTo>
                    <a:pt x="848486" y="40995"/>
                  </a:lnTo>
                  <a:lnTo>
                    <a:pt x="848740" y="28295"/>
                  </a:lnTo>
                  <a:lnTo>
                    <a:pt x="49584" y="19320"/>
                  </a:lnTo>
                  <a:close/>
                </a:path>
                <a:path w="848995" h="50800">
                  <a:moveTo>
                    <a:pt x="25526" y="19050"/>
                  </a:moveTo>
                  <a:lnTo>
                    <a:pt x="25272" y="31750"/>
                  </a:lnTo>
                  <a:lnTo>
                    <a:pt x="49451" y="32021"/>
                  </a:lnTo>
                  <a:lnTo>
                    <a:pt x="50800" y="25679"/>
                  </a:lnTo>
                  <a:lnTo>
                    <a:pt x="49584" y="19320"/>
                  </a:lnTo>
                  <a:lnTo>
                    <a:pt x="25526" y="19050"/>
                  </a:lnTo>
                  <a:close/>
                </a:path>
                <a:path w="848995" h="50800">
                  <a:moveTo>
                    <a:pt x="49533" y="19050"/>
                  </a:moveTo>
                  <a:lnTo>
                    <a:pt x="25526" y="19050"/>
                  </a:lnTo>
                  <a:lnTo>
                    <a:pt x="49584" y="19320"/>
                  </a:lnTo>
                  <a:lnTo>
                    <a:pt x="49533" y="190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0847" y="5577839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384" y="5674969"/>
              <a:ext cx="289179" cy="1084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7412" y="5668860"/>
              <a:ext cx="1063625" cy="1486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5901" y="5668860"/>
              <a:ext cx="235203" cy="114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9399" y="5833452"/>
              <a:ext cx="1874011" cy="114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827" y="4424171"/>
              <a:ext cx="35560" cy="437515"/>
            </a:xfrm>
            <a:custGeom>
              <a:avLst/>
              <a:gdLst/>
              <a:ahLst/>
              <a:cxnLst/>
              <a:rect l="l" t="t" r="r" b="b"/>
              <a:pathLst>
                <a:path w="35560" h="437514">
                  <a:moveTo>
                    <a:pt x="0" y="437388"/>
                  </a:moveTo>
                  <a:lnTo>
                    <a:pt x="35052" y="437388"/>
                  </a:lnTo>
                  <a:lnTo>
                    <a:pt x="35052" y="0"/>
                  </a:lnTo>
                  <a:lnTo>
                    <a:pt x="0" y="0"/>
                  </a:lnTo>
                  <a:lnTo>
                    <a:pt x="0" y="4373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5707" y="4535890"/>
            <a:ext cx="86550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2827" y="3331464"/>
            <a:ext cx="35560" cy="429895"/>
          </a:xfrm>
          <a:custGeom>
            <a:avLst/>
            <a:gdLst/>
            <a:ahLst/>
            <a:cxnLst/>
            <a:rect l="l" t="t" r="r" b="b"/>
            <a:pathLst>
              <a:path w="35560" h="429895">
                <a:moveTo>
                  <a:pt x="0" y="429768"/>
                </a:moveTo>
                <a:lnTo>
                  <a:pt x="35052" y="429768"/>
                </a:lnTo>
                <a:lnTo>
                  <a:pt x="35052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35707" y="3439499"/>
            <a:ext cx="68516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UR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827" y="2781300"/>
            <a:ext cx="35560" cy="437515"/>
          </a:xfrm>
          <a:custGeom>
            <a:avLst/>
            <a:gdLst/>
            <a:ahLst/>
            <a:cxnLst/>
            <a:rect l="l" t="t" r="r" b="b"/>
            <a:pathLst>
              <a:path w="35560" h="437514">
                <a:moveTo>
                  <a:pt x="0" y="437388"/>
                </a:moveTo>
                <a:lnTo>
                  <a:pt x="35052" y="437388"/>
                </a:lnTo>
                <a:lnTo>
                  <a:pt x="35052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5707" y="2892764"/>
            <a:ext cx="1064895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AG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2827" y="3875532"/>
            <a:ext cx="35560" cy="436245"/>
          </a:xfrm>
          <a:custGeom>
            <a:avLst/>
            <a:gdLst/>
            <a:ahLst/>
            <a:cxnLst/>
            <a:rect l="l" t="t" r="r" b="b"/>
            <a:pathLst>
              <a:path w="35560" h="436245">
                <a:moveTo>
                  <a:pt x="0" y="435864"/>
                </a:moveTo>
                <a:lnTo>
                  <a:pt x="35052" y="435864"/>
                </a:lnTo>
                <a:lnTo>
                  <a:pt x="35052" y="0"/>
                </a:lnTo>
                <a:lnTo>
                  <a:pt x="0" y="0"/>
                </a:lnTo>
                <a:lnTo>
                  <a:pt x="0" y="435864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35707" y="3986107"/>
            <a:ext cx="982344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TOR</a:t>
            </a: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5376" y="2782061"/>
            <a:ext cx="9749790" cy="2709545"/>
            <a:chOff x="1865376" y="2782061"/>
            <a:chExt cx="9749790" cy="2709545"/>
          </a:xfrm>
        </p:grpSpPr>
        <p:sp>
          <p:nvSpPr>
            <p:cNvPr id="34" name="object 34"/>
            <p:cNvSpPr/>
            <p:nvPr/>
          </p:nvSpPr>
          <p:spPr>
            <a:xfrm>
              <a:off x="9070847" y="4838700"/>
              <a:ext cx="2539365" cy="647700"/>
            </a:xfrm>
            <a:custGeom>
              <a:avLst/>
              <a:gdLst/>
              <a:ahLst/>
              <a:cxnLst/>
              <a:rect l="l" t="t" r="r" b="b"/>
              <a:pathLst>
                <a:path w="2539365" h="647700">
                  <a:moveTo>
                    <a:pt x="0" y="647700"/>
                  </a:moveTo>
                  <a:lnTo>
                    <a:pt x="2538983" y="647700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6384" y="4932426"/>
              <a:ext cx="671449" cy="1487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2984" y="4930647"/>
              <a:ext cx="1223870" cy="1496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6352" y="5095366"/>
              <a:ext cx="1746250" cy="150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733" y="5261610"/>
              <a:ext cx="1052576" cy="14871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3350" y="5275707"/>
              <a:ext cx="657098" cy="1004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163123" y="4836231"/>
              <a:ext cx="909955" cy="333375"/>
            </a:xfrm>
            <a:custGeom>
              <a:avLst/>
              <a:gdLst/>
              <a:ahLst/>
              <a:cxnLst/>
              <a:rect l="l" t="t" r="r" b="b"/>
              <a:pathLst>
                <a:path w="909954" h="333375">
                  <a:moveTo>
                    <a:pt x="50179" y="27159"/>
                  </a:moveTo>
                  <a:lnTo>
                    <a:pt x="49331" y="33583"/>
                  </a:lnTo>
                  <a:lnTo>
                    <a:pt x="46095" y="39095"/>
                  </a:lnTo>
                  <a:lnTo>
                    <a:pt x="905184" y="332922"/>
                  </a:lnTo>
                  <a:lnTo>
                    <a:pt x="909375" y="320857"/>
                  </a:lnTo>
                  <a:lnTo>
                    <a:pt x="50179" y="27159"/>
                  </a:lnTo>
                  <a:close/>
                </a:path>
                <a:path w="909954" h="333375">
                  <a:moveTo>
                    <a:pt x="23542" y="0"/>
                  </a:moveTo>
                  <a:lnTo>
                    <a:pt x="14120" y="2532"/>
                  </a:lnTo>
                  <a:lnTo>
                    <a:pt x="6365" y="8397"/>
                  </a:lnTo>
                  <a:lnTo>
                    <a:pt x="1325" y="17073"/>
                  </a:lnTo>
                  <a:lnTo>
                    <a:pt x="0" y="27114"/>
                  </a:lnTo>
                  <a:lnTo>
                    <a:pt x="2532" y="36536"/>
                  </a:lnTo>
                  <a:lnTo>
                    <a:pt x="8397" y="44291"/>
                  </a:lnTo>
                  <a:lnTo>
                    <a:pt x="17073" y="49331"/>
                  </a:lnTo>
                  <a:lnTo>
                    <a:pt x="27096" y="50657"/>
                  </a:lnTo>
                  <a:lnTo>
                    <a:pt x="36488" y="48125"/>
                  </a:lnTo>
                  <a:lnTo>
                    <a:pt x="44237" y="42259"/>
                  </a:lnTo>
                  <a:lnTo>
                    <a:pt x="46095" y="39095"/>
                  </a:lnTo>
                  <a:lnTo>
                    <a:pt x="23296" y="31297"/>
                  </a:lnTo>
                  <a:lnTo>
                    <a:pt x="27360" y="19359"/>
                  </a:lnTo>
                  <a:lnTo>
                    <a:pt x="49532" y="19359"/>
                  </a:lnTo>
                  <a:lnTo>
                    <a:pt x="48125" y="14120"/>
                  </a:lnTo>
                  <a:lnTo>
                    <a:pt x="42259" y="6365"/>
                  </a:lnTo>
                  <a:lnTo>
                    <a:pt x="33583" y="1325"/>
                  </a:lnTo>
                  <a:lnTo>
                    <a:pt x="23542" y="0"/>
                  </a:lnTo>
                  <a:close/>
                </a:path>
                <a:path w="909954" h="333375">
                  <a:moveTo>
                    <a:pt x="27360" y="19359"/>
                  </a:moveTo>
                  <a:lnTo>
                    <a:pt x="23296" y="31297"/>
                  </a:lnTo>
                  <a:lnTo>
                    <a:pt x="46095" y="39095"/>
                  </a:lnTo>
                  <a:lnTo>
                    <a:pt x="49331" y="33583"/>
                  </a:lnTo>
                  <a:lnTo>
                    <a:pt x="50179" y="27159"/>
                  </a:lnTo>
                  <a:lnTo>
                    <a:pt x="27360" y="19359"/>
                  </a:lnTo>
                  <a:close/>
                </a:path>
                <a:path w="909954" h="333375">
                  <a:moveTo>
                    <a:pt x="49532" y="19359"/>
                  </a:moveTo>
                  <a:lnTo>
                    <a:pt x="27360" y="19359"/>
                  </a:lnTo>
                  <a:lnTo>
                    <a:pt x="50179" y="27159"/>
                  </a:lnTo>
                  <a:lnTo>
                    <a:pt x="50657" y="23542"/>
                  </a:lnTo>
                  <a:lnTo>
                    <a:pt x="49532" y="1935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5376" y="2782061"/>
              <a:ext cx="25907" cy="207924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816096" y="4602479"/>
            <a:ext cx="4213860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100" spc="7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00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816096" y="3124009"/>
            <a:ext cx="7799070" cy="1628139"/>
            <a:chOff x="3816096" y="3124009"/>
            <a:chExt cx="7799070" cy="1628139"/>
          </a:xfrm>
        </p:grpSpPr>
        <p:sp>
          <p:nvSpPr>
            <p:cNvPr id="44" name="object 44"/>
            <p:cNvSpPr/>
            <p:nvPr/>
          </p:nvSpPr>
          <p:spPr>
            <a:xfrm>
              <a:off x="5952744" y="4059936"/>
              <a:ext cx="2077720" cy="490855"/>
            </a:xfrm>
            <a:custGeom>
              <a:avLst/>
              <a:gdLst/>
              <a:ahLst/>
              <a:cxnLst/>
              <a:rect l="l" t="t" r="r" b="b"/>
              <a:pathLst>
                <a:path w="2077720" h="490854">
                  <a:moveTo>
                    <a:pt x="207721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77211" y="490727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0092" y="4146804"/>
              <a:ext cx="594360" cy="30937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16096" y="4062983"/>
              <a:ext cx="2085339" cy="490855"/>
            </a:xfrm>
            <a:custGeom>
              <a:avLst/>
              <a:gdLst/>
              <a:ahLst/>
              <a:cxnLst/>
              <a:rect l="l" t="t" r="r" b="b"/>
              <a:pathLst>
                <a:path w="2085339" h="490854">
                  <a:moveTo>
                    <a:pt x="2084831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2084831" y="490727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3919" y="4186808"/>
              <a:ext cx="524382" cy="24574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070848" y="3128772"/>
              <a:ext cx="2539365" cy="1618615"/>
            </a:xfrm>
            <a:custGeom>
              <a:avLst/>
              <a:gdLst/>
              <a:ahLst/>
              <a:cxnLst/>
              <a:rect l="l" t="t" r="r" b="b"/>
              <a:pathLst>
                <a:path w="2539365" h="1618614">
                  <a:moveTo>
                    <a:pt x="0" y="1618488"/>
                  </a:moveTo>
                  <a:lnTo>
                    <a:pt x="2538983" y="1618488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9146" y="3384804"/>
              <a:ext cx="1683003" cy="1478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6385" y="3220212"/>
              <a:ext cx="1926463" cy="1485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43286" y="3614980"/>
              <a:ext cx="40629" cy="95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70161" y="3549395"/>
              <a:ext cx="851154" cy="1145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0691" y="3549395"/>
              <a:ext cx="535051" cy="1145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69273" y="3790188"/>
              <a:ext cx="957175" cy="1485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81463" y="3788537"/>
              <a:ext cx="636904" cy="15024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195" y="3855772"/>
              <a:ext cx="40629" cy="95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4734" y="3954780"/>
              <a:ext cx="2126234" cy="14858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90503" y="3788537"/>
              <a:ext cx="488061" cy="12877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74734" y="4120769"/>
              <a:ext cx="697484" cy="14719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69273" y="4360163"/>
              <a:ext cx="400938" cy="147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76385" y="4524755"/>
              <a:ext cx="1680083" cy="14858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15932" y="4358513"/>
              <a:ext cx="1857756" cy="15024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792759" y="3932047"/>
              <a:ext cx="1279525" cy="447040"/>
            </a:xfrm>
            <a:custGeom>
              <a:avLst/>
              <a:gdLst/>
              <a:ahLst/>
              <a:cxnLst/>
              <a:rect l="l" t="t" r="r" b="b"/>
              <a:pathLst>
                <a:path w="1279525" h="447039">
                  <a:moveTo>
                    <a:pt x="27380" y="395952"/>
                  </a:moveTo>
                  <a:lnTo>
                    <a:pt x="17359" y="397128"/>
                  </a:lnTo>
                  <a:lnTo>
                    <a:pt x="8588" y="402149"/>
                  </a:lnTo>
                  <a:lnTo>
                    <a:pt x="2627" y="409860"/>
                  </a:lnTo>
                  <a:lnTo>
                    <a:pt x="0" y="419238"/>
                  </a:lnTo>
                  <a:lnTo>
                    <a:pt x="1230" y="429259"/>
                  </a:lnTo>
                  <a:lnTo>
                    <a:pt x="6250" y="438030"/>
                  </a:lnTo>
                  <a:lnTo>
                    <a:pt x="13962" y="443992"/>
                  </a:lnTo>
                  <a:lnTo>
                    <a:pt x="23340" y="446619"/>
                  </a:lnTo>
                  <a:lnTo>
                    <a:pt x="33361" y="445388"/>
                  </a:lnTo>
                  <a:lnTo>
                    <a:pt x="42132" y="440368"/>
                  </a:lnTo>
                  <a:lnTo>
                    <a:pt x="48093" y="432657"/>
                  </a:lnTo>
                  <a:lnTo>
                    <a:pt x="49578" y="427354"/>
                  </a:lnTo>
                  <a:lnTo>
                    <a:pt x="27392" y="427354"/>
                  </a:lnTo>
                  <a:lnTo>
                    <a:pt x="23328" y="415289"/>
                  </a:lnTo>
                  <a:lnTo>
                    <a:pt x="46288" y="407675"/>
                  </a:lnTo>
                  <a:lnTo>
                    <a:pt x="44469" y="404504"/>
                  </a:lnTo>
                  <a:lnTo>
                    <a:pt x="36758" y="398573"/>
                  </a:lnTo>
                  <a:lnTo>
                    <a:pt x="27380" y="395952"/>
                  </a:lnTo>
                  <a:close/>
                </a:path>
                <a:path w="1279525" h="447039">
                  <a:moveTo>
                    <a:pt x="46288" y="407675"/>
                  </a:moveTo>
                  <a:lnTo>
                    <a:pt x="23328" y="415289"/>
                  </a:lnTo>
                  <a:lnTo>
                    <a:pt x="27392" y="427354"/>
                  </a:lnTo>
                  <a:lnTo>
                    <a:pt x="50288" y="419758"/>
                  </a:lnTo>
                  <a:lnTo>
                    <a:pt x="49490" y="413257"/>
                  </a:lnTo>
                  <a:lnTo>
                    <a:pt x="46288" y="407675"/>
                  </a:lnTo>
                  <a:close/>
                </a:path>
                <a:path w="1279525" h="447039">
                  <a:moveTo>
                    <a:pt x="50288" y="419758"/>
                  </a:moveTo>
                  <a:lnTo>
                    <a:pt x="27392" y="427354"/>
                  </a:lnTo>
                  <a:lnTo>
                    <a:pt x="49578" y="427354"/>
                  </a:lnTo>
                  <a:lnTo>
                    <a:pt x="50720" y="423279"/>
                  </a:lnTo>
                  <a:lnTo>
                    <a:pt x="50288" y="419758"/>
                  </a:lnTo>
                  <a:close/>
                </a:path>
                <a:path w="1279525" h="447039">
                  <a:moveTo>
                    <a:pt x="1275548" y="0"/>
                  </a:moveTo>
                  <a:lnTo>
                    <a:pt x="46288" y="407675"/>
                  </a:lnTo>
                  <a:lnTo>
                    <a:pt x="49490" y="413257"/>
                  </a:lnTo>
                  <a:lnTo>
                    <a:pt x="50288" y="419758"/>
                  </a:lnTo>
                  <a:lnTo>
                    <a:pt x="1279485" y="11937"/>
                  </a:lnTo>
                  <a:lnTo>
                    <a:pt x="1275548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816096" y="3494532"/>
            <a:ext cx="2085339" cy="259079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PROVISIONED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52744" y="3494532"/>
            <a:ext cx="2077720" cy="25907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1100" spc="-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100" spc="9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100" spc="9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04030" y="3297682"/>
            <a:ext cx="699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Form</a:t>
            </a:r>
            <a:r>
              <a:rPr sz="900" spc="-6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Factors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04030" y="2757042"/>
            <a:ext cx="582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egoe UI Semibold"/>
                <a:cs typeface="Segoe UI Semibold"/>
              </a:rPr>
              <a:t>Languages</a:t>
            </a:r>
            <a:endParaRPr sz="900">
              <a:latin typeface="Segoe UI Semibold"/>
              <a:cs typeface="Segoe UI Semibold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3816096" y="2959607"/>
          <a:ext cx="4213858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Python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.NET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Java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Scala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endParaRPr sz="11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736091" y="2010155"/>
            <a:ext cx="10878820" cy="1092835"/>
            <a:chOff x="736091" y="2010155"/>
            <a:chExt cx="10878820" cy="1092835"/>
          </a:xfrm>
        </p:grpSpPr>
        <p:sp>
          <p:nvSpPr>
            <p:cNvPr id="70" name="object 70"/>
            <p:cNvSpPr/>
            <p:nvPr/>
          </p:nvSpPr>
          <p:spPr>
            <a:xfrm>
              <a:off x="8163185" y="2787395"/>
              <a:ext cx="909319" cy="315595"/>
            </a:xfrm>
            <a:custGeom>
              <a:avLst/>
              <a:gdLst/>
              <a:ahLst/>
              <a:cxnLst/>
              <a:rect l="l" t="t" r="r" b="b"/>
              <a:pathLst>
                <a:path w="909320" h="315594">
                  <a:moveTo>
                    <a:pt x="27537" y="264673"/>
                  </a:moveTo>
                  <a:lnTo>
                    <a:pt x="17520" y="265811"/>
                  </a:lnTo>
                  <a:lnTo>
                    <a:pt x="8727" y="270684"/>
                  </a:lnTo>
                  <a:lnTo>
                    <a:pt x="2708" y="278320"/>
                  </a:lnTo>
                  <a:lnTo>
                    <a:pt x="0" y="287670"/>
                  </a:lnTo>
                  <a:lnTo>
                    <a:pt x="1137" y="297688"/>
                  </a:lnTo>
                  <a:lnTo>
                    <a:pt x="6010" y="306480"/>
                  </a:lnTo>
                  <a:lnTo>
                    <a:pt x="13646" y="312499"/>
                  </a:lnTo>
                  <a:lnTo>
                    <a:pt x="22996" y="315208"/>
                  </a:lnTo>
                  <a:lnTo>
                    <a:pt x="33014" y="314070"/>
                  </a:lnTo>
                  <a:lnTo>
                    <a:pt x="41806" y="309197"/>
                  </a:lnTo>
                  <a:lnTo>
                    <a:pt x="47825" y="301561"/>
                  </a:lnTo>
                  <a:lnTo>
                    <a:pt x="49425" y="296037"/>
                  </a:lnTo>
                  <a:lnTo>
                    <a:pt x="27172" y="296037"/>
                  </a:lnTo>
                  <a:lnTo>
                    <a:pt x="23362" y="283844"/>
                  </a:lnTo>
                  <a:lnTo>
                    <a:pt x="46232" y="276484"/>
                  </a:lnTo>
                  <a:lnTo>
                    <a:pt x="44523" y="273401"/>
                  </a:lnTo>
                  <a:lnTo>
                    <a:pt x="36887" y="267382"/>
                  </a:lnTo>
                  <a:lnTo>
                    <a:pt x="27537" y="264673"/>
                  </a:lnTo>
                  <a:close/>
                </a:path>
                <a:path w="909320" h="315594">
                  <a:moveTo>
                    <a:pt x="46232" y="276484"/>
                  </a:moveTo>
                  <a:lnTo>
                    <a:pt x="23362" y="283844"/>
                  </a:lnTo>
                  <a:lnTo>
                    <a:pt x="27172" y="296037"/>
                  </a:lnTo>
                  <a:lnTo>
                    <a:pt x="50129" y="288648"/>
                  </a:lnTo>
                  <a:lnTo>
                    <a:pt x="49397" y="282193"/>
                  </a:lnTo>
                  <a:lnTo>
                    <a:pt x="46232" y="276484"/>
                  </a:lnTo>
                  <a:close/>
                </a:path>
                <a:path w="909320" h="315594">
                  <a:moveTo>
                    <a:pt x="50129" y="288648"/>
                  </a:moveTo>
                  <a:lnTo>
                    <a:pt x="27172" y="296037"/>
                  </a:lnTo>
                  <a:lnTo>
                    <a:pt x="49425" y="296037"/>
                  </a:lnTo>
                  <a:lnTo>
                    <a:pt x="50534" y="292211"/>
                  </a:lnTo>
                  <a:lnTo>
                    <a:pt x="50129" y="288648"/>
                  </a:lnTo>
                  <a:close/>
                </a:path>
                <a:path w="909320" h="315594">
                  <a:moveTo>
                    <a:pt x="905250" y="0"/>
                  </a:moveTo>
                  <a:lnTo>
                    <a:pt x="46232" y="276484"/>
                  </a:lnTo>
                  <a:lnTo>
                    <a:pt x="49397" y="282193"/>
                  </a:lnTo>
                  <a:lnTo>
                    <a:pt x="50129" y="288648"/>
                  </a:lnTo>
                  <a:lnTo>
                    <a:pt x="909187" y="12191"/>
                  </a:lnTo>
                  <a:lnTo>
                    <a:pt x="905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070848" y="2554223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76385" y="2645536"/>
              <a:ext cx="535051" cy="1478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66681" y="2645536"/>
              <a:ext cx="714883" cy="1485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534141" y="2645536"/>
              <a:ext cx="574293" cy="1145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69526" y="2808477"/>
              <a:ext cx="1899793" cy="15024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6091" y="2010155"/>
              <a:ext cx="7812024" cy="7696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3711" y="2069591"/>
              <a:ext cx="1239012" cy="67665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91539" y="2165603"/>
              <a:ext cx="7428230" cy="386080"/>
            </a:xfrm>
            <a:custGeom>
              <a:avLst/>
              <a:gdLst/>
              <a:ahLst/>
              <a:cxnLst/>
              <a:rect l="l" t="t" r="r" b="b"/>
              <a:pathLst>
                <a:path w="7428230" h="386080">
                  <a:moveTo>
                    <a:pt x="742797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7427976" y="385572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70889" y="2250694"/>
            <a:ext cx="7131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 Semibold"/>
                <a:cs typeface="Segoe UI Semibold"/>
              </a:rPr>
              <a:t>Experience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04030" y="2230373"/>
            <a:ext cx="1696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78D3"/>
                </a:solidFill>
                <a:latin typeface="Segoe UI"/>
                <a:cs typeface="Segoe UI"/>
              </a:rPr>
              <a:t>Azure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 Synapse</a:t>
            </a:r>
            <a:r>
              <a:rPr sz="1300" b="1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300" b="1" spc="-15" dirty="0">
                <a:solidFill>
                  <a:srgbClr val="0078D3"/>
                </a:solidFill>
                <a:latin typeface="Segoe UI"/>
                <a:cs typeface="Segoe UI"/>
              </a:rPr>
              <a:t>Studio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865376" y="1435417"/>
            <a:ext cx="9749790" cy="3426460"/>
            <a:chOff x="1865376" y="1435417"/>
            <a:chExt cx="9749790" cy="3426460"/>
          </a:xfrm>
        </p:grpSpPr>
        <p:sp>
          <p:nvSpPr>
            <p:cNvPr id="82" name="object 82"/>
            <p:cNvSpPr/>
            <p:nvPr/>
          </p:nvSpPr>
          <p:spPr>
            <a:xfrm>
              <a:off x="8163433" y="2221865"/>
              <a:ext cx="908050" cy="181610"/>
            </a:xfrm>
            <a:custGeom>
              <a:avLst/>
              <a:gdLst/>
              <a:ahLst/>
              <a:cxnLst/>
              <a:rect l="l" t="t" r="r" b="b"/>
              <a:pathLst>
                <a:path w="908050" h="181610">
                  <a:moveTo>
                    <a:pt x="20700" y="131572"/>
                  </a:moveTo>
                  <a:lnTo>
                    <a:pt x="11287" y="135227"/>
                  </a:lnTo>
                  <a:lnTo>
                    <a:pt x="4254" y="141954"/>
                  </a:lnTo>
                  <a:lnTo>
                    <a:pt x="269" y="150824"/>
                  </a:lnTo>
                  <a:lnTo>
                    <a:pt x="0" y="160909"/>
                  </a:lnTo>
                  <a:lnTo>
                    <a:pt x="3601" y="170322"/>
                  </a:lnTo>
                  <a:lnTo>
                    <a:pt x="10334" y="177355"/>
                  </a:lnTo>
                  <a:lnTo>
                    <a:pt x="19234" y="181340"/>
                  </a:lnTo>
                  <a:lnTo>
                    <a:pt x="29337" y="181610"/>
                  </a:lnTo>
                  <a:lnTo>
                    <a:pt x="38697" y="178008"/>
                  </a:lnTo>
                  <a:lnTo>
                    <a:pt x="45735" y="171275"/>
                  </a:lnTo>
                  <a:lnTo>
                    <a:pt x="49552" y="162813"/>
                  </a:lnTo>
                  <a:lnTo>
                    <a:pt x="26035" y="162813"/>
                  </a:lnTo>
                  <a:lnTo>
                    <a:pt x="24002" y="150368"/>
                  </a:lnTo>
                  <a:lnTo>
                    <a:pt x="47747" y="146319"/>
                  </a:lnTo>
                  <a:lnTo>
                    <a:pt x="46436" y="142912"/>
                  </a:lnTo>
                  <a:lnTo>
                    <a:pt x="39703" y="135874"/>
                  </a:lnTo>
                  <a:lnTo>
                    <a:pt x="30803" y="131859"/>
                  </a:lnTo>
                  <a:lnTo>
                    <a:pt x="20700" y="131572"/>
                  </a:lnTo>
                  <a:close/>
                </a:path>
                <a:path w="908050" h="181610">
                  <a:moveTo>
                    <a:pt x="47747" y="146319"/>
                  </a:moveTo>
                  <a:lnTo>
                    <a:pt x="24002" y="150368"/>
                  </a:lnTo>
                  <a:lnTo>
                    <a:pt x="26035" y="162813"/>
                  </a:lnTo>
                  <a:lnTo>
                    <a:pt x="49853" y="158753"/>
                  </a:lnTo>
                  <a:lnTo>
                    <a:pt x="50038" y="152273"/>
                  </a:lnTo>
                  <a:lnTo>
                    <a:pt x="47747" y="146319"/>
                  </a:lnTo>
                  <a:close/>
                </a:path>
                <a:path w="908050" h="181610">
                  <a:moveTo>
                    <a:pt x="49853" y="158753"/>
                  </a:moveTo>
                  <a:lnTo>
                    <a:pt x="26035" y="162813"/>
                  </a:lnTo>
                  <a:lnTo>
                    <a:pt x="49552" y="162813"/>
                  </a:lnTo>
                  <a:lnTo>
                    <a:pt x="49750" y="162375"/>
                  </a:lnTo>
                  <a:lnTo>
                    <a:pt x="49853" y="158753"/>
                  </a:lnTo>
                  <a:close/>
                </a:path>
                <a:path w="908050" h="181610">
                  <a:moveTo>
                    <a:pt x="905891" y="0"/>
                  </a:moveTo>
                  <a:lnTo>
                    <a:pt x="47747" y="146319"/>
                  </a:lnTo>
                  <a:lnTo>
                    <a:pt x="50038" y="152273"/>
                  </a:lnTo>
                  <a:lnTo>
                    <a:pt x="49853" y="158753"/>
                  </a:lnTo>
                  <a:lnTo>
                    <a:pt x="908050" y="12446"/>
                  </a:lnTo>
                  <a:lnTo>
                    <a:pt x="90589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70847" y="1988820"/>
              <a:ext cx="2539365" cy="478790"/>
            </a:xfrm>
            <a:custGeom>
              <a:avLst/>
              <a:gdLst/>
              <a:ahLst/>
              <a:cxnLst/>
              <a:rect l="l" t="t" r="r" b="b"/>
              <a:pathLst>
                <a:path w="2539365" h="478789">
                  <a:moveTo>
                    <a:pt x="0" y="478536"/>
                  </a:moveTo>
                  <a:lnTo>
                    <a:pt x="2538983" y="478536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9143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171432" y="2084451"/>
              <a:ext cx="300863" cy="11023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25889" y="2080133"/>
              <a:ext cx="1589635" cy="14782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167364" y="2078481"/>
              <a:ext cx="185292" cy="1162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69527" y="2243074"/>
              <a:ext cx="1576831" cy="1162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65376" y="2257805"/>
              <a:ext cx="25907" cy="22834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070847" y="1440180"/>
              <a:ext cx="2539365" cy="455930"/>
            </a:xfrm>
            <a:custGeom>
              <a:avLst/>
              <a:gdLst/>
              <a:ahLst/>
              <a:cxnLst/>
              <a:rect l="l" t="t" r="r" b="b"/>
              <a:pathLst>
                <a:path w="2539365" h="455930">
                  <a:moveTo>
                    <a:pt x="0" y="455675"/>
                  </a:moveTo>
                  <a:lnTo>
                    <a:pt x="2538983" y="455675"/>
                  </a:lnTo>
                  <a:lnTo>
                    <a:pt x="2538983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ln w="9144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76384" y="1519047"/>
              <a:ext cx="1460119" cy="15036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84509" y="1520698"/>
              <a:ext cx="734314" cy="1146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66606" y="1685290"/>
              <a:ext cx="820927" cy="14858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087880" y="1638807"/>
              <a:ext cx="6983730" cy="3223260"/>
            </a:xfrm>
            <a:custGeom>
              <a:avLst/>
              <a:gdLst/>
              <a:ahLst/>
              <a:cxnLst/>
              <a:rect l="l" t="t" r="r" b="b"/>
              <a:pathLst>
                <a:path w="6983730" h="3223260">
                  <a:moveTo>
                    <a:pt x="1612392" y="2785364"/>
                  </a:moveTo>
                  <a:lnTo>
                    <a:pt x="0" y="2785364"/>
                  </a:lnTo>
                  <a:lnTo>
                    <a:pt x="0" y="3222752"/>
                  </a:lnTo>
                  <a:lnTo>
                    <a:pt x="1612392" y="3222752"/>
                  </a:lnTo>
                  <a:lnTo>
                    <a:pt x="1612392" y="2785364"/>
                  </a:lnTo>
                  <a:close/>
                </a:path>
                <a:path w="6983730" h="3223260">
                  <a:moveTo>
                    <a:pt x="6983603" y="22733"/>
                  </a:moveTo>
                  <a:lnTo>
                    <a:pt x="6364008" y="19189"/>
                  </a:lnTo>
                  <a:lnTo>
                    <a:pt x="6363983" y="19050"/>
                  </a:lnTo>
                  <a:lnTo>
                    <a:pt x="6363322" y="15671"/>
                  </a:lnTo>
                  <a:lnTo>
                    <a:pt x="6357937" y="7581"/>
                  </a:lnTo>
                  <a:lnTo>
                    <a:pt x="6349873" y="2082"/>
                  </a:lnTo>
                  <a:lnTo>
                    <a:pt x="6339967" y="0"/>
                  </a:lnTo>
                  <a:lnTo>
                    <a:pt x="6330099" y="1917"/>
                  </a:lnTo>
                  <a:lnTo>
                    <a:pt x="6322009" y="7302"/>
                  </a:lnTo>
                  <a:lnTo>
                    <a:pt x="6316510" y="15367"/>
                  </a:lnTo>
                  <a:lnTo>
                    <a:pt x="6314440" y="25273"/>
                  </a:lnTo>
                  <a:lnTo>
                    <a:pt x="6316345" y="35140"/>
                  </a:lnTo>
                  <a:lnTo>
                    <a:pt x="6321742" y="43230"/>
                  </a:lnTo>
                  <a:lnTo>
                    <a:pt x="6329794" y="48729"/>
                  </a:lnTo>
                  <a:lnTo>
                    <a:pt x="6339713" y="50800"/>
                  </a:lnTo>
                  <a:lnTo>
                    <a:pt x="6349568" y="48895"/>
                  </a:lnTo>
                  <a:lnTo>
                    <a:pt x="6357658" y="43497"/>
                  </a:lnTo>
                  <a:lnTo>
                    <a:pt x="6363157" y="35445"/>
                  </a:lnTo>
                  <a:lnTo>
                    <a:pt x="6363906" y="31889"/>
                  </a:lnTo>
                  <a:lnTo>
                    <a:pt x="6983603" y="35433"/>
                  </a:lnTo>
                  <a:lnTo>
                    <a:pt x="6983603" y="2273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3801871" y="1516481"/>
            <a:ext cx="38608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Artificial Intelligence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Machine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Learning /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Internet of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Things </a:t>
            </a:r>
            <a:r>
              <a:rPr sz="1100" spc="-29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Intelligent</a:t>
            </a:r>
            <a:r>
              <a:rPr sz="1100" spc="-2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Apps</a:t>
            </a:r>
            <a:r>
              <a:rPr sz="1100" spc="-1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/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dirty="0">
                <a:solidFill>
                  <a:srgbClr val="006FC3"/>
                </a:solidFill>
                <a:latin typeface="Segoe UI Semibold"/>
                <a:cs typeface="Segoe UI Semibold"/>
              </a:rPr>
              <a:t>Business</a:t>
            </a:r>
            <a:r>
              <a:rPr sz="1100" spc="-50" dirty="0">
                <a:solidFill>
                  <a:srgbClr val="006FC3"/>
                </a:solidFill>
                <a:latin typeface="Segoe UI Semibold"/>
                <a:cs typeface="Segoe UI Semibold"/>
              </a:rPr>
              <a:t> </a:t>
            </a:r>
            <a:r>
              <a:rPr sz="1100" spc="-5" dirty="0">
                <a:solidFill>
                  <a:srgbClr val="006FC3"/>
                </a:solidFill>
                <a:latin typeface="Segoe UI Semibold"/>
                <a:cs typeface="Segoe UI Semibold"/>
              </a:rPr>
              <a:t>Intelligence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258695" y="4534280"/>
            <a:ext cx="8909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METASTORE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2087879" y="3331464"/>
            <a:ext cx="1612900" cy="429895"/>
          </a:xfrm>
          <a:custGeom>
            <a:avLst/>
            <a:gdLst/>
            <a:ahLst/>
            <a:cxnLst/>
            <a:rect l="l" t="t" r="r" b="b"/>
            <a:pathLst>
              <a:path w="1612900" h="429895">
                <a:moveTo>
                  <a:pt x="1612392" y="0"/>
                </a:moveTo>
                <a:lnTo>
                  <a:pt x="0" y="0"/>
                </a:lnTo>
                <a:lnTo>
                  <a:pt x="0" y="429768"/>
                </a:lnTo>
                <a:lnTo>
                  <a:pt x="1612392" y="42976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087879" y="3437889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SECURITY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087879" y="2781300"/>
            <a:ext cx="1612900" cy="437515"/>
          </a:xfrm>
          <a:custGeom>
            <a:avLst/>
            <a:gdLst/>
            <a:ahLst/>
            <a:cxnLst/>
            <a:rect l="l" t="t" r="r" b="b"/>
            <a:pathLst>
              <a:path w="1612900" h="437514">
                <a:moveTo>
                  <a:pt x="1612392" y="0"/>
                </a:moveTo>
                <a:lnTo>
                  <a:pt x="0" y="0"/>
                </a:lnTo>
                <a:lnTo>
                  <a:pt x="0" y="437388"/>
                </a:lnTo>
                <a:lnTo>
                  <a:pt x="1612392" y="437388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2087879" y="2891155"/>
            <a:ext cx="1612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solidFill>
                  <a:srgbClr val="FFFFFF"/>
                </a:solidFill>
                <a:latin typeface="Segoe UI"/>
                <a:cs typeface="Segoe UI"/>
              </a:rPr>
              <a:t>MANAGEMENT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087879" y="3875532"/>
            <a:ext cx="1612900" cy="436245"/>
          </a:xfrm>
          <a:custGeom>
            <a:avLst/>
            <a:gdLst/>
            <a:ahLst/>
            <a:cxnLst/>
            <a:rect l="l" t="t" r="r" b="b"/>
            <a:pathLst>
              <a:path w="1612900" h="436245">
                <a:moveTo>
                  <a:pt x="1612392" y="0"/>
                </a:moveTo>
                <a:lnTo>
                  <a:pt x="0" y="0"/>
                </a:lnTo>
                <a:lnTo>
                  <a:pt x="0" y="435864"/>
                </a:lnTo>
                <a:lnTo>
                  <a:pt x="1612392" y="435864"/>
                </a:lnTo>
                <a:lnTo>
                  <a:pt x="161239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2087879" y="3854322"/>
            <a:ext cx="2727325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8470">
              <a:lnSpc>
                <a:spcPts val="1055"/>
              </a:lnSpc>
              <a:spcBef>
                <a:spcPts val="100"/>
              </a:spcBef>
            </a:pPr>
            <a:r>
              <a:rPr sz="900" spc="-5" dirty="0">
                <a:latin typeface="Segoe UI Semibold"/>
                <a:cs typeface="Segoe UI Semibold"/>
              </a:rPr>
              <a:t>Analytics</a:t>
            </a:r>
            <a:r>
              <a:rPr sz="900" spc="-30" dirty="0">
                <a:latin typeface="Segoe UI Semibold"/>
                <a:cs typeface="Segoe UI Semibold"/>
              </a:rPr>
              <a:t> </a:t>
            </a:r>
            <a:r>
              <a:rPr sz="900" spc="-5" dirty="0">
                <a:latin typeface="Segoe UI Semibold"/>
                <a:cs typeface="Segoe UI Semibold"/>
              </a:rPr>
              <a:t>Runtimes</a:t>
            </a:r>
            <a:endParaRPr sz="900">
              <a:latin typeface="Segoe UI Semibold"/>
              <a:cs typeface="Segoe UI Semibold"/>
            </a:endParaRPr>
          </a:p>
          <a:p>
            <a:pPr marL="183515">
              <a:lnSpc>
                <a:spcPts val="1295"/>
              </a:lnSpc>
            </a:pPr>
            <a:r>
              <a:rPr sz="1100" spc="80" dirty="0">
                <a:solidFill>
                  <a:srgbClr val="FFFFFF"/>
                </a:solidFill>
                <a:latin typeface="Segoe UI"/>
                <a:cs typeface="Segoe UI"/>
              </a:rPr>
              <a:t>MONITORING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737609" y="4551426"/>
            <a:ext cx="4401820" cy="375285"/>
          </a:xfrm>
          <a:custGeom>
            <a:avLst/>
            <a:gdLst/>
            <a:ahLst/>
            <a:cxnLst/>
            <a:rect l="l" t="t" r="r" b="b"/>
            <a:pathLst>
              <a:path w="4401820" h="375285">
                <a:moveTo>
                  <a:pt x="0" y="374904"/>
                </a:moveTo>
                <a:lnTo>
                  <a:pt x="4401312" y="374904"/>
                </a:lnTo>
                <a:lnTo>
                  <a:pt x="4401312" y="0"/>
                </a:lnTo>
                <a:lnTo>
                  <a:pt x="0" y="0"/>
                </a:lnTo>
                <a:lnTo>
                  <a:pt x="0" y="37490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57745" y="6398348"/>
            <a:ext cx="7378128" cy="223024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8194547" y="6398348"/>
            <a:ext cx="1536065" cy="223520"/>
            <a:chOff x="8194547" y="6398348"/>
            <a:chExt cx="1536065" cy="223520"/>
          </a:xfrm>
        </p:grpSpPr>
        <p:pic>
          <p:nvPicPr>
            <p:cNvPr id="105" name="object 10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194547" y="6496687"/>
              <a:ext cx="60944" cy="1439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280653" y="6398348"/>
              <a:ext cx="1449831" cy="223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03485" y="893063"/>
            <a:ext cx="585470" cy="1402080"/>
          </a:xfrm>
          <a:custGeom>
            <a:avLst/>
            <a:gdLst/>
            <a:ahLst/>
            <a:cxnLst/>
            <a:rect l="l" t="t" r="r" b="b"/>
            <a:pathLst>
              <a:path w="585470" h="1402080">
                <a:moveTo>
                  <a:pt x="585216" y="98933"/>
                </a:moveTo>
                <a:lnTo>
                  <a:pt x="581355" y="48006"/>
                </a:lnTo>
                <a:lnTo>
                  <a:pt x="577723" y="0"/>
                </a:lnTo>
                <a:lnTo>
                  <a:pt x="481711" y="25273"/>
                </a:lnTo>
                <a:lnTo>
                  <a:pt x="528269" y="58420"/>
                </a:lnTo>
                <a:lnTo>
                  <a:pt x="0" y="799973"/>
                </a:lnTo>
                <a:lnTo>
                  <a:pt x="4902" y="803452"/>
                </a:lnTo>
                <a:lnTo>
                  <a:pt x="635" y="807593"/>
                </a:lnTo>
                <a:lnTo>
                  <a:pt x="527189" y="1351762"/>
                </a:lnTo>
                <a:lnTo>
                  <a:pt x="486156" y="1391539"/>
                </a:lnTo>
                <a:lnTo>
                  <a:pt x="584708" y="1402080"/>
                </a:lnTo>
                <a:lnTo>
                  <a:pt x="581634" y="1360805"/>
                </a:lnTo>
                <a:lnTo>
                  <a:pt x="577342" y="1303147"/>
                </a:lnTo>
                <a:lnTo>
                  <a:pt x="536282" y="1342948"/>
                </a:lnTo>
                <a:lnTo>
                  <a:pt x="18453" y="807707"/>
                </a:lnTo>
                <a:lnTo>
                  <a:pt x="503008" y="741997"/>
                </a:lnTo>
                <a:lnTo>
                  <a:pt x="510667" y="798576"/>
                </a:lnTo>
                <a:lnTo>
                  <a:pt x="575627" y="727710"/>
                </a:lnTo>
                <a:lnTo>
                  <a:pt x="577723" y="725424"/>
                </a:lnTo>
                <a:lnTo>
                  <a:pt x="493649" y="672719"/>
                </a:lnTo>
                <a:lnTo>
                  <a:pt x="501307" y="729437"/>
                </a:lnTo>
                <a:lnTo>
                  <a:pt x="19367" y="794766"/>
                </a:lnTo>
                <a:lnTo>
                  <a:pt x="538581" y="65747"/>
                </a:lnTo>
                <a:lnTo>
                  <a:pt x="585216" y="9893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29371" y="1696211"/>
            <a:ext cx="607060" cy="1172210"/>
            <a:chOff x="7929371" y="1696211"/>
            <a:chExt cx="607060" cy="1172210"/>
          </a:xfrm>
        </p:grpSpPr>
        <p:sp>
          <p:nvSpPr>
            <p:cNvPr id="4" name="object 4"/>
            <p:cNvSpPr/>
            <p:nvPr/>
          </p:nvSpPr>
          <p:spPr>
            <a:xfrm>
              <a:off x="7929371" y="1696211"/>
              <a:ext cx="607060" cy="617220"/>
            </a:xfrm>
            <a:custGeom>
              <a:avLst/>
              <a:gdLst/>
              <a:ahLst/>
              <a:cxnLst/>
              <a:rect l="l" t="t" r="r" b="b"/>
              <a:pathLst>
                <a:path w="607059" h="617219">
                  <a:moveTo>
                    <a:pt x="548741" y="49834"/>
                  </a:moveTo>
                  <a:lnTo>
                    <a:pt x="0" y="607949"/>
                  </a:lnTo>
                  <a:lnTo>
                    <a:pt x="9144" y="616838"/>
                  </a:lnTo>
                  <a:lnTo>
                    <a:pt x="557834" y="58774"/>
                  </a:lnTo>
                  <a:lnTo>
                    <a:pt x="548741" y="49834"/>
                  </a:lnTo>
                  <a:close/>
                </a:path>
                <a:path w="607059" h="617219">
                  <a:moveTo>
                    <a:pt x="603325" y="40766"/>
                  </a:moveTo>
                  <a:lnTo>
                    <a:pt x="557656" y="40766"/>
                  </a:lnTo>
                  <a:lnTo>
                    <a:pt x="566674" y="49784"/>
                  </a:lnTo>
                  <a:lnTo>
                    <a:pt x="557834" y="58774"/>
                  </a:lnTo>
                  <a:lnTo>
                    <a:pt x="598551" y="98805"/>
                  </a:lnTo>
                  <a:lnTo>
                    <a:pt x="603325" y="40766"/>
                  </a:lnTo>
                  <a:close/>
                </a:path>
                <a:path w="607059" h="617219">
                  <a:moveTo>
                    <a:pt x="557656" y="40766"/>
                  </a:moveTo>
                  <a:lnTo>
                    <a:pt x="548741" y="49834"/>
                  </a:lnTo>
                  <a:lnTo>
                    <a:pt x="557834" y="58774"/>
                  </a:lnTo>
                  <a:lnTo>
                    <a:pt x="566674" y="49784"/>
                  </a:lnTo>
                  <a:lnTo>
                    <a:pt x="557656" y="40766"/>
                  </a:lnTo>
                  <a:close/>
                </a:path>
                <a:path w="607059" h="617219">
                  <a:moveTo>
                    <a:pt x="606678" y="0"/>
                  </a:moveTo>
                  <a:lnTo>
                    <a:pt x="508000" y="9778"/>
                  </a:lnTo>
                  <a:lnTo>
                    <a:pt x="548741" y="49834"/>
                  </a:lnTo>
                  <a:lnTo>
                    <a:pt x="557656" y="40766"/>
                  </a:lnTo>
                  <a:lnTo>
                    <a:pt x="603325" y="40766"/>
                  </a:lnTo>
                  <a:lnTo>
                    <a:pt x="60667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61502" y="2295270"/>
              <a:ext cx="574675" cy="573405"/>
            </a:xfrm>
            <a:custGeom>
              <a:avLst/>
              <a:gdLst/>
              <a:ahLst/>
              <a:cxnLst/>
              <a:rect l="l" t="t" r="r" b="b"/>
              <a:pathLst>
                <a:path w="574675" h="573405">
                  <a:moveTo>
                    <a:pt x="515743" y="523510"/>
                  </a:moveTo>
                  <a:lnTo>
                    <a:pt x="475361" y="564006"/>
                  </a:lnTo>
                  <a:lnTo>
                    <a:pt x="574167" y="572896"/>
                  </a:lnTo>
                  <a:lnTo>
                    <a:pt x="570429" y="532511"/>
                  </a:lnTo>
                  <a:lnTo>
                    <a:pt x="524764" y="532511"/>
                  </a:lnTo>
                  <a:lnTo>
                    <a:pt x="515743" y="523510"/>
                  </a:lnTo>
                  <a:close/>
                </a:path>
                <a:path w="574675" h="573405">
                  <a:moveTo>
                    <a:pt x="524683" y="514544"/>
                  </a:moveTo>
                  <a:lnTo>
                    <a:pt x="515743" y="523510"/>
                  </a:lnTo>
                  <a:lnTo>
                    <a:pt x="524764" y="532511"/>
                  </a:lnTo>
                  <a:lnTo>
                    <a:pt x="533653" y="523493"/>
                  </a:lnTo>
                  <a:lnTo>
                    <a:pt x="524683" y="514544"/>
                  </a:lnTo>
                  <a:close/>
                </a:path>
                <a:path w="574675" h="573405">
                  <a:moveTo>
                    <a:pt x="565023" y="474090"/>
                  </a:moveTo>
                  <a:lnTo>
                    <a:pt x="524683" y="514544"/>
                  </a:lnTo>
                  <a:lnTo>
                    <a:pt x="533653" y="523493"/>
                  </a:lnTo>
                  <a:lnTo>
                    <a:pt x="524764" y="532511"/>
                  </a:lnTo>
                  <a:lnTo>
                    <a:pt x="570429" y="532511"/>
                  </a:lnTo>
                  <a:lnTo>
                    <a:pt x="565023" y="474090"/>
                  </a:lnTo>
                  <a:close/>
                </a:path>
                <a:path w="574675" h="573405">
                  <a:moveTo>
                    <a:pt x="8890" y="0"/>
                  </a:moveTo>
                  <a:lnTo>
                    <a:pt x="0" y="8889"/>
                  </a:lnTo>
                  <a:lnTo>
                    <a:pt x="515743" y="523510"/>
                  </a:lnTo>
                  <a:lnTo>
                    <a:pt x="524683" y="514544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243835" y="2368804"/>
            <a:ext cx="514984" cy="127000"/>
          </a:xfrm>
          <a:custGeom>
            <a:avLst/>
            <a:gdLst/>
            <a:ahLst/>
            <a:cxnLst/>
            <a:rect l="l" t="t" r="r" b="b"/>
            <a:pathLst>
              <a:path w="514985" h="127000">
                <a:moveTo>
                  <a:pt x="63500" y="0"/>
                </a:move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4992" y="88209"/>
                </a:lnTo>
                <a:lnTo>
                  <a:pt x="18605" y="108394"/>
                </a:lnTo>
                <a:lnTo>
                  <a:pt x="38790" y="122007"/>
                </a:lnTo>
                <a:lnTo>
                  <a:pt x="63500" y="127000"/>
                </a:lnTo>
                <a:lnTo>
                  <a:pt x="88209" y="122007"/>
                </a:lnTo>
                <a:lnTo>
                  <a:pt x="108394" y="108394"/>
                </a:lnTo>
                <a:lnTo>
                  <a:pt x="122007" y="88209"/>
                </a:lnTo>
                <a:lnTo>
                  <a:pt x="125716" y="69850"/>
                </a:lnTo>
                <a:lnTo>
                  <a:pt x="63500" y="69850"/>
                </a:lnTo>
                <a:lnTo>
                  <a:pt x="63500" y="57150"/>
                </a:lnTo>
                <a:lnTo>
                  <a:pt x="125716" y="57150"/>
                </a:lnTo>
                <a:lnTo>
                  <a:pt x="122007" y="38790"/>
                </a:lnTo>
                <a:lnTo>
                  <a:pt x="108394" y="18605"/>
                </a:lnTo>
                <a:lnTo>
                  <a:pt x="88209" y="4992"/>
                </a:lnTo>
                <a:lnTo>
                  <a:pt x="63500" y="0"/>
                </a:lnTo>
                <a:close/>
              </a:path>
              <a:path w="514985" h="127000">
                <a:moveTo>
                  <a:pt x="125716" y="57150"/>
                </a:moveTo>
                <a:lnTo>
                  <a:pt x="63500" y="57150"/>
                </a:lnTo>
                <a:lnTo>
                  <a:pt x="63500" y="69850"/>
                </a:lnTo>
                <a:lnTo>
                  <a:pt x="125716" y="69850"/>
                </a:lnTo>
                <a:lnTo>
                  <a:pt x="127000" y="63500"/>
                </a:lnTo>
                <a:lnTo>
                  <a:pt x="125716" y="57150"/>
                </a:lnTo>
                <a:close/>
              </a:path>
              <a:path w="514985" h="127000">
                <a:moveTo>
                  <a:pt x="514476" y="57150"/>
                </a:moveTo>
                <a:lnTo>
                  <a:pt x="125716" y="57150"/>
                </a:lnTo>
                <a:lnTo>
                  <a:pt x="127000" y="63500"/>
                </a:lnTo>
                <a:lnTo>
                  <a:pt x="125716" y="69850"/>
                </a:lnTo>
                <a:lnTo>
                  <a:pt x="514476" y="69850"/>
                </a:lnTo>
                <a:lnTo>
                  <a:pt x="514476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87128" y="5401055"/>
            <a:ext cx="1833880" cy="782320"/>
          </a:xfrm>
          <a:custGeom>
            <a:avLst/>
            <a:gdLst/>
            <a:ahLst/>
            <a:cxnLst/>
            <a:rect l="l" t="t" r="r" b="b"/>
            <a:pathLst>
              <a:path w="1833879" h="782320">
                <a:moveTo>
                  <a:pt x="1833372" y="0"/>
                </a:moveTo>
                <a:lnTo>
                  <a:pt x="0" y="0"/>
                </a:lnTo>
                <a:lnTo>
                  <a:pt x="0" y="781812"/>
                </a:lnTo>
                <a:lnTo>
                  <a:pt x="1833372" y="781812"/>
                </a:lnTo>
                <a:lnTo>
                  <a:pt x="18333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664708" y="4476648"/>
            <a:ext cx="3206750" cy="1811655"/>
            <a:chOff x="5664708" y="4476648"/>
            <a:chExt cx="3206750" cy="181165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4708" y="4476648"/>
              <a:ext cx="3206495" cy="18110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48628" y="4645152"/>
              <a:ext cx="1580515" cy="546100"/>
            </a:xfrm>
            <a:custGeom>
              <a:avLst/>
              <a:gdLst/>
              <a:ahLst/>
              <a:cxnLst/>
              <a:rect l="l" t="t" r="r" b="b"/>
              <a:pathLst>
                <a:path w="1580515" h="546100">
                  <a:moveTo>
                    <a:pt x="1580387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1580387" y="545592"/>
                  </a:lnTo>
                  <a:lnTo>
                    <a:pt x="158038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27621" y="4704079"/>
            <a:ext cx="11449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r>
              <a:rPr sz="10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Runtime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35923" y="1438655"/>
            <a:ext cx="1572895" cy="515620"/>
            <a:chOff x="8535923" y="1438655"/>
            <a:chExt cx="1572895" cy="515620"/>
          </a:xfrm>
        </p:grpSpPr>
        <p:sp>
          <p:nvSpPr>
            <p:cNvPr id="13" name="object 13"/>
            <p:cNvSpPr/>
            <p:nvPr/>
          </p:nvSpPr>
          <p:spPr>
            <a:xfrm>
              <a:off x="8535923" y="1438655"/>
              <a:ext cx="1572895" cy="515620"/>
            </a:xfrm>
            <a:custGeom>
              <a:avLst/>
              <a:gdLst/>
              <a:ahLst/>
              <a:cxnLst/>
              <a:rect l="l" t="t" r="r" b="b"/>
              <a:pathLst>
                <a:path w="1572895" h="515619">
                  <a:moveTo>
                    <a:pt x="1572768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1572768" y="515112"/>
                  </a:lnTo>
                  <a:lnTo>
                    <a:pt x="157276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89848" y="1545335"/>
              <a:ext cx="1257300" cy="303530"/>
            </a:xfrm>
            <a:custGeom>
              <a:avLst/>
              <a:gdLst/>
              <a:ahLst/>
              <a:cxnLst/>
              <a:rect l="l" t="t" r="r" b="b"/>
              <a:pathLst>
                <a:path w="1257300" h="303530">
                  <a:moveTo>
                    <a:pt x="326136" y="152400"/>
                  </a:moveTo>
                  <a:lnTo>
                    <a:pt x="313436" y="146050"/>
                  </a:lnTo>
                  <a:lnTo>
                    <a:pt x="275336" y="127000"/>
                  </a:lnTo>
                  <a:lnTo>
                    <a:pt x="275336" y="146050"/>
                  </a:lnTo>
                  <a:lnTo>
                    <a:pt x="179832" y="146050"/>
                  </a:lnTo>
                  <a:lnTo>
                    <a:pt x="179832" y="102108"/>
                  </a:lnTo>
                  <a:lnTo>
                    <a:pt x="0" y="102108"/>
                  </a:lnTo>
                  <a:lnTo>
                    <a:pt x="0" y="202692"/>
                  </a:lnTo>
                  <a:lnTo>
                    <a:pt x="179832" y="202692"/>
                  </a:lnTo>
                  <a:lnTo>
                    <a:pt x="179832" y="158750"/>
                  </a:lnTo>
                  <a:lnTo>
                    <a:pt x="275336" y="158750"/>
                  </a:lnTo>
                  <a:lnTo>
                    <a:pt x="275336" y="177800"/>
                  </a:lnTo>
                  <a:lnTo>
                    <a:pt x="313436" y="158750"/>
                  </a:lnTo>
                  <a:lnTo>
                    <a:pt x="326136" y="152400"/>
                  </a:lnTo>
                  <a:close/>
                </a:path>
                <a:path w="1257300" h="303530">
                  <a:moveTo>
                    <a:pt x="685927" y="64008"/>
                  </a:moveTo>
                  <a:lnTo>
                    <a:pt x="629285" y="68453"/>
                  </a:lnTo>
                  <a:lnTo>
                    <a:pt x="639152" y="84823"/>
                  </a:lnTo>
                  <a:lnTo>
                    <a:pt x="539521" y="144830"/>
                  </a:lnTo>
                  <a:lnTo>
                    <a:pt x="539521" y="152349"/>
                  </a:lnTo>
                  <a:lnTo>
                    <a:pt x="539521" y="144830"/>
                  </a:lnTo>
                  <a:lnTo>
                    <a:pt x="539483" y="102108"/>
                  </a:lnTo>
                  <a:lnTo>
                    <a:pt x="359664" y="102108"/>
                  </a:lnTo>
                  <a:lnTo>
                    <a:pt x="359664" y="202692"/>
                  </a:lnTo>
                  <a:lnTo>
                    <a:pt x="539483" y="202692"/>
                  </a:lnTo>
                  <a:lnTo>
                    <a:pt x="539483" y="159842"/>
                  </a:lnTo>
                  <a:lnTo>
                    <a:pt x="639152" y="219862"/>
                  </a:lnTo>
                  <a:lnTo>
                    <a:pt x="629285" y="236220"/>
                  </a:lnTo>
                  <a:lnTo>
                    <a:pt x="685927" y="240665"/>
                  </a:lnTo>
                  <a:lnTo>
                    <a:pt x="676922" y="226441"/>
                  </a:lnTo>
                  <a:lnTo>
                    <a:pt x="655574" y="192659"/>
                  </a:lnTo>
                  <a:lnTo>
                    <a:pt x="645718" y="208978"/>
                  </a:lnTo>
                  <a:lnTo>
                    <a:pt x="551751" y="152349"/>
                  </a:lnTo>
                  <a:lnTo>
                    <a:pt x="645718" y="95707"/>
                  </a:lnTo>
                  <a:lnTo>
                    <a:pt x="655574" y="112014"/>
                  </a:lnTo>
                  <a:lnTo>
                    <a:pt x="676922" y="78232"/>
                  </a:lnTo>
                  <a:lnTo>
                    <a:pt x="685927" y="64008"/>
                  </a:lnTo>
                  <a:close/>
                </a:path>
                <a:path w="1257300" h="303530">
                  <a:moveTo>
                    <a:pt x="899160" y="0"/>
                  </a:moveTo>
                  <a:lnTo>
                    <a:pt x="719328" y="0"/>
                  </a:lnTo>
                  <a:lnTo>
                    <a:pt x="719328" y="100584"/>
                  </a:lnTo>
                  <a:lnTo>
                    <a:pt x="899160" y="100584"/>
                  </a:lnTo>
                  <a:lnTo>
                    <a:pt x="899160" y="0"/>
                  </a:lnTo>
                  <a:close/>
                </a:path>
                <a:path w="1257300" h="303530">
                  <a:moveTo>
                    <a:pt x="1043940" y="252984"/>
                  </a:moveTo>
                  <a:lnTo>
                    <a:pt x="1031240" y="246634"/>
                  </a:lnTo>
                  <a:lnTo>
                    <a:pt x="993140" y="227584"/>
                  </a:lnTo>
                  <a:lnTo>
                    <a:pt x="993140" y="246634"/>
                  </a:lnTo>
                  <a:lnTo>
                    <a:pt x="899160" y="246634"/>
                  </a:lnTo>
                  <a:lnTo>
                    <a:pt x="899160" y="202692"/>
                  </a:lnTo>
                  <a:lnTo>
                    <a:pt x="719328" y="202692"/>
                  </a:lnTo>
                  <a:lnTo>
                    <a:pt x="719328" y="303276"/>
                  </a:lnTo>
                  <a:lnTo>
                    <a:pt x="899160" y="303276"/>
                  </a:lnTo>
                  <a:lnTo>
                    <a:pt x="899160" y="259334"/>
                  </a:lnTo>
                  <a:lnTo>
                    <a:pt x="993140" y="259334"/>
                  </a:lnTo>
                  <a:lnTo>
                    <a:pt x="993140" y="278384"/>
                  </a:lnTo>
                  <a:lnTo>
                    <a:pt x="1031240" y="259334"/>
                  </a:lnTo>
                  <a:lnTo>
                    <a:pt x="1043940" y="252984"/>
                  </a:lnTo>
                  <a:close/>
                </a:path>
                <a:path w="1257300" h="303530">
                  <a:moveTo>
                    <a:pt x="1257300" y="202692"/>
                  </a:moveTo>
                  <a:lnTo>
                    <a:pt x="1078992" y="202692"/>
                  </a:lnTo>
                  <a:lnTo>
                    <a:pt x="1078992" y="303276"/>
                  </a:lnTo>
                  <a:lnTo>
                    <a:pt x="1257300" y="303276"/>
                  </a:lnTo>
                  <a:lnTo>
                    <a:pt x="1257300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9866376" y="5689600"/>
            <a:ext cx="356870" cy="127000"/>
          </a:xfrm>
          <a:custGeom>
            <a:avLst/>
            <a:gdLst/>
            <a:ahLst/>
            <a:cxnLst/>
            <a:rect l="l" t="t" r="r" b="b"/>
            <a:pathLst>
              <a:path w="356870" h="127000">
                <a:moveTo>
                  <a:pt x="305562" y="0"/>
                </a:moveTo>
                <a:lnTo>
                  <a:pt x="305562" y="127000"/>
                </a:lnTo>
                <a:lnTo>
                  <a:pt x="351282" y="69850"/>
                </a:lnTo>
                <a:lnTo>
                  <a:pt x="318262" y="69850"/>
                </a:lnTo>
                <a:lnTo>
                  <a:pt x="318262" y="57150"/>
                </a:lnTo>
                <a:lnTo>
                  <a:pt x="351282" y="57150"/>
                </a:lnTo>
                <a:lnTo>
                  <a:pt x="305562" y="0"/>
                </a:lnTo>
                <a:close/>
              </a:path>
              <a:path w="356870" h="127000">
                <a:moveTo>
                  <a:pt x="305562" y="57150"/>
                </a:moveTo>
                <a:lnTo>
                  <a:pt x="267462" y="57150"/>
                </a:lnTo>
                <a:lnTo>
                  <a:pt x="267462" y="69850"/>
                </a:lnTo>
                <a:lnTo>
                  <a:pt x="305562" y="69850"/>
                </a:lnTo>
                <a:lnTo>
                  <a:pt x="305562" y="57150"/>
                </a:lnTo>
                <a:close/>
              </a:path>
              <a:path w="356870" h="127000">
                <a:moveTo>
                  <a:pt x="351282" y="57150"/>
                </a:moveTo>
                <a:lnTo>
                  <a:pt x="318262" y="57150"/>
                </a:lnTo>
                <a:lnTo>
                  <a:pt x="318262" y="69850"/>
                </a:lnTo>
                <a:lnTo>
                  <a:pt x="351282" y="69850"/>
                </a:lnTo>
                <a:lnTo>
                  <a:pt x="356362" y="63500"/>
                </a:lnTo>
                <a:lnTo>
                  <a:pt x="351282" y="57150"/>
                </a:lnTo>
                <a:close/>
              </a:path>
              <a:path w="356870" h="127000">
                <a:moveTo>
                  <a:pt x="229362" y="57150"/>
                </a:moveTo>
                <a:lnTo>
                  <a:pt x="178562" y="57150"/>
                </a:lnTo>
                <a:lnTo>
                  <a:pt x="178562" y="69850"/>
                </a:lnTo>
                <a:lnTo>
                  <a:pt x="229362" y="69850"/>
                </a:lnTo>
                <a:lnTo>
                  <a:pt x="229362" y="57150"/>
                </a:lnTo>
                <a:close/>
              </a:path>
              <a:path w="356870" h="127000">
                <a:moveTo>
                  <a:pt x="140462" y="57150"/>
                </a:moveTo>
                <a:lnTo>
                  <a:pt x="89662" y="57150"/>
                </a:lnTo>
                <a:lnTo>
                  <a:pt x="89662" y="69850"/>
                </a:lnTo>
                <a:lnTo>
                  <a:pt x="140462" y="69850"/>
                </a:lnTo>
                <a:lnTo>
                  <a:pt x="140462" y="57150"/>
                </a:lnTo>
                <a:close/>
              </a:path>
              <a:path w="356870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50800" y="69850"/>
                </a:lnTo>
                <a:lnTo>
                  <a:pt x="38100" y="69850"/>
                </a:lnTo>
                <a:lnTo>
                  <a:pt x="38100" y="57150"/>
                </a:lnTo>
                <a:lnTo>
                  <a:pt x="50800" y="57150"/>
                </a:lnTo>
                <a:lnTo>
                  <a:pt x="50800" y="0"/>
                </a:lnTo>
                <a:close/>
              </a:path>
              <a:path w="356870" h="127000">
                <a:moveTo>
                  <a:pt x="50800" y="57150"/>
                </a:moveTo>
                <a:lnTo>
                  <a:pt x="38100" y="57150"/>
                </a:lnTo>
                <a:lnTo>
                  <a:pt x="38100" y="69850"/>
                </a:lnTo>
                <a:lnTo>
                  <a:pt x="50800" y="69850"/>
                </a:lnTo>
                <a:lnTo>
                  <a:pt x="50800" y="57150"/>
                </a:lnTo>
                <a:close/>
              </a:path>
              <a:path w="356870" h="127000">
                <a:moveTo>
                  <a:pt x="51562" y="57150"/>
                </a:moveTo>
                <a:lnTo>
                  <a:pt x="50800" y="57150"/>
                </a:lnTo>
                <a:lnTo>
                  <a:pt x="50800" y="69850"/>
                </a:lnTo>
                <a:lnTo>
                  <a:pt x="51562" y="69850"/>
                </a:lnTo>
                <a:lnTo>
                  <a:pt x="51562" y="571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70947" y="5915152"/>
            <a:ext cx="360045" cy="127000"/>
          </a:xfrm>
          <a:custGeom>
            <a:avLst/>
            <a:gdLst/>
            <a:ahLst/>
            <a:cxnLst/>
            <a:rect l="l" t="t" r="r" b="b"/>
            <a:pathLst>
              <a:path w="360045" h="127000">
                <a:moveTo>
                  <a:pt x="50800" y="0"/>
                </a:moveTo>
                <a:lnTo>
                  <a:pt x="0" y="63500"/>
                </a:lnTo>
                <a:lnTo>
                  <a:pt x="50800" y="127000"/>
                </a:lnTo>
                <a:lnTo>
                  <a:pt x="50800" y="69850"/>
                </a:lnTo>
                <a:lnTo>
                  <a:pt x="38100" y="69850"/>
                </a:lnTo>
                <a:lnTo>
                  <a:pt x="38100" y="57150"/>
                </a:lnTo>
                <a:lnTo>
                  <a:pt x="50800" y="57150"/>
                </a:lnTo>
                <a:lnTo>
                  <a:pt x="50800" y="0"/>
                </a:lnTo>
                <a:close/>
              </a:path>
              <a:path w="360045" h="127000">
                <a:moveTo>
                  <a:pt x="308736" y="0"/>
                </a:moveTo>
                <a:lnTo>
                  <a:pt x="308736" y="127000"/>
                </a:lnTo>
                <a:lnTo>
                  <a:pt x="354456" y="69850"/>
                </a:lnTo>
                <a:lnTo>
                  <a:pt x="321436" y="69850"/>
                </a:lnTo>
                <a:lnTo>
                  <a:pt x="321436" y="57150"/>
                </a:lnTo>
                <a:lnTo>
                  <a:pt x="354456" y="57150"/>
                </a:lnTo>
                <a:lnTo>
                  <a:pt x="308736" y="0"/>
                </a:lnTo>
                <a:close/>
              </a:path>
              <a:path w="360045" h="127000">
                <a:moveTo>
                  <a:pt x="50800" y="57150"/>
                </a:moveTo>
                <a:lnTo>
                  <a:pt x="38100" y="57150"/>
                </a:lnTo>
                <a:lnTo>
                  <a:pt x="38100" y="69850"/>
                </a:lnTo>
                <a:lnTo>
                  <a:pt x="50800" y="69850"/>
                </a:lnTo>
                <a:lnTo>
                  <a:pt x="50800" y="57150"/>
                </a:lnTo>
                <a:close/>
              </a:path>
              <a:path w="360045" h="127000">
                <a:moveTo>
                  <a:pt x="308736" y="57150"/>
                </a:moveTo>
                <a:lnTo>
                  <a:pt x="50800" y="57150"/>
                </a:lnTo>
                <a:lnTo>
                  <a:pt x="50800" y="69850"/>
                </a:lnTo>
                <a:lnTo>
                  <a:pt x="308736" y="69850"/>
                </a:lnTo>
                <a:lnTo>
                  <a:pt x="308736" y="57150"/>
                </a:lnTo>
                <a:close/>
              </a:path>
              <a:path w="360045" h="127000">
                <a:moveTo>
                  <a:pt x="354456" y="57150"/>
                </a:moveTo>
                <a:lnTo>
                  <a:pt x="321436" y="57150"/>
                </a:lnTo>
                <a:lnTo>
                  <a:pt x="321436" y="69850"/>
                </a:lnTo>
                <a:lnTo>
                  <a:pt x="354456" y="69850"/>
                </a:lnTo>
                <a:lnTo>
                  <a:pt x="359536" y="63500"/>
                </a:lnTo>
                <a:lnTo>
                  <a:pt x="354456" y="571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391155" y="1286255"/>
            <a:ext cx="5824855" cy="4589145"/>
            <a:chOff x="2391155" y="1286255"/>
            <a:chExt cx="5824855" cy="458914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0921" y="5781090"/>
              <a:ext cx="826388" cy="9431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19244" y="4878959"/>
              <a:ext cx="2052320" cy="901065"/>
            </a:xfrm>
            <a:custGeom>
              <a:avLst/>
              <a:gdLst/>
              <a:ahLst/>
              <a:cxnLst/>
              <a:rect l="l" t="t" r="r" b="b"/>
              <a:pathLst>
                <a:path w="2052320" h="901064">
                  <a:moveTo>
                    <a:pt x="1979111" y="848017"/>
                  </a:moveTo>
                  <a:lnTo>
                    <a:pt x="1957451" y="900899"/>
                  </a:lnTo>
                  <a:lnTo>
                    <a:pt x="2052065" y="871042"/>
                  </a:lnTo>
                  <a:lnTo>
                    <a:pt x="2042408" y="852830"/>
                  </a:lnTo>
                  <a:lnTo>
                    <a:pt x="1990852" y="852830"/>
                  </a:lnTo>
                  <a:lnTo>
                    <a:pt x="1979111" y="848017"/>
                  </a:lnTo>
                  <a:close/>
                </a:path>
                <a:path w="2052320" h="901064">
                  <a:moveTo>
                    <a:pt x="1983925" y="836264"/>
                  </a:moveTo>
                  <a:lnTo>
                    <a:pt x="1979111" y="848017"/>
                  </a:lnTo>
                  <a:lnTo>
                    <a:pt x="1990852" y="852830"/>
                  </a:lnTo>
                  <a:lnTo>
                    <a:pt x="1995677" y="841082"/>
                  </a:lnTo>
                  <a:lnTo>
                    <a:pt x="1983925" y="836264"/>
                  </a:lnTo>
                  <a:close/>
                </a:path>
                <a:path w="2052320" h="901064">
                  <a:moveTo>
                    <a:pt x="2005583" y="783386"/>
                  </a:moveTo>
                  <a:lnTo>
                    <a:pt x="1983925" y="836264"/>
                  </a:lnTo>
                  <a:lnTo>
                    <a:pt x="1995677" y="841082"/>
                  </a:lnTo>
                  <a:lnTo>
                    <a:pt x="1990852" y="852830"/>
                  </a:lnTo>
                  <a:lnTo>
                    <a:pt x="2042408" y="852830"/>
                  </a:lnTo>
                  <a:lnTo>
                    <a:pt x="2005583" y="783386"/>
                  </a:lnTo>
                  <a:close/>
                </a:path>
                <a:path w="2052320" h="901064">
                  <a:moveTo>
                    <a:pt x="72970" y="52825"/>
                  </a:moveTo>
                  <a:lnTo>
                    <a:pt x="68133" y="64631"/>
                  </a:lnTo>
                  <a:lnTo>
                    <a:pt x="1979111" y="848017"/>
                  </a:lnTo>
                  <a:lnTo>
                    <a:pt x="1983925" y="836264"/>
                  </a:lnTo>
                  <a:lnTo>
                    <a:pt x="72970" y="52825"/>
                  </a:lnTo>
                  <a:close/>
                </a:path>
                <a:path w="2052320" h="901064">
                  <a:moveTo>
                    <a:pt x="94614" y="0"/>
                  </a:moveTo>
                  <a:lnTo>
                    <a:pt x="0" y="29845"/>
                  </a:lnTo>
                  <a:lnTo>
                    <a:pt x="46481" y="117475"/>
                  </a:lnTo>
                  <a:lnTo>
                    <a:pt x="68133" y="64631"/>
                  </a:lnTo>
                  <a:lnTo>
                    <a:pt x="56387" y="59817"/>
                  </a:lnTo>
                  <a:lnTo>
                    <a:pt x="61213" y="48006"/>
                  </a:lnTo>
                  <a:lnTo>
                    <a:pt x="74945" y="48006"/>
                  </a:lnTo>
                  <a:lnTo>
                    <a:pt x="94614" y="0"/>
                  </a:lnTo>
                  <a:close/>
                </a:path>
                <a:path w="2052320" h="901064">
                  <a:moveTo>
                    <a:pt x="61213" y="48006"/>
                  </a:moveTo>
                  <a:lnTo>
                    <a:pt x="56387" y="59817"/>
                  </a:lnTo>
                  <a:lnTo>
                    <a:pt x="68133" y="64631"/>
                  </a:lnTo>
                  <a:lnTo>
                    <a:pt x="72970" y="52825"/>
                  </a:lnTo>
                  <a:lnTo>
                    <a:pt x="61213" y="48006"/>
                  </a:lnTo>
                  <a:close/>
                </a:path>
                <a:path w="2052320" h="901064">
                  <a:moveTo>
                    <a:pt x="74945" y="48006"/>
                  </a:moveTo>
                  <a:lnTo>
                    <a:pt x="61213" y="48006"/>
                  </a:lnTo>
                  <a:lnTo>
                    <a:pt x="72970" y="52825"/>
                  </a:lnTo>
                  <a:lnTo>
                    <a:pt x="74945" y="48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1155" y="1286255"/>
              <a:ext cx="5824728" cy="2061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871" y="1344167"/>
              <a:ext cx="1392936" cy="810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46603" y="1441703"/>
              <a:ext cx="5440680" cy="1678305"/>
            </a:xfrm>
            <a:custGeom>
              <a:avLst/>
              <a:gdLst/>
              <a:ahLst/>
              <a:cxnLst/>
              <a:rect l="l" t="t" r="r" b="b"/>
              <a:pathLst>
                <a:path w="5440680" h="1678305">
                  <a:moveTo>
                    <a:pt x="5440680" y="0"/>
                  </a:moveTo>
                  <a:lnTo>
                    <a:pt x="0" y="0"/>
                  </a:lnTo>
                  <a:lnTo>
                    <a:pt x="0" y="1677924"/>
                  </a:lnTo>
                  <a:lnTo>
                    <a:pt x="5440680" y="1677924"/>
                  </a:lnTo>
                  <a:lnTo>
                    <a:pt x="5440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787128" y="5401055"/>
            <a:ext cx="1833880" cy="7823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470"/>
              </a:spcBef>
            </a:pP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L</a:t>
            </a:r>
            <a:r>
              <a:rPr sz="800" spc="-6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800" spc="-6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G</a:t>
            </a:r>
            <a:r>
              <a:rPr sz="800" spc="-6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E</a:t>
            </a:r>
            <a:r>
              <a:rPr sz="800" spc="-7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N</a:t>
            </a:r>
            <a:r>
              <a:rPr sz="800" spc="-85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D</a:t>
            </a:r>
            <a:endParaRPr sz="800">
              <a:latin typeface="Segoe UI Semibold"/>
              <a:cs typeface="Segoe UI Semibold"/>
            </a:endParaRPr>
          </a:p>
          <a:p>
            <a:pPr marL="552450" marR="228600" indent="-11430">
              <a:lnSpc>
                <a:spcPts val="1780"/>
              </a:lnSpc>
              <a:spcBef>
                <a:spcPts val="175"/>
              </a:spcBef>
            </a:pP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Command</a:t>
            </a:r>
            <a:r>
              <a:rPr sz="800" spc="-4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dirty="0">
                <a:solidFill>
                  <a:srgbClr val="7E7E7E"/>
                </a:solidFill>
                <a:latin typeface="Segoe UI Semibold"/>
                <a:cs typeface="Segoe UI Semibold"/>
              </a:rPr>
              <a:t>and</a:t>
            </a:r>
            <a:r>
              <a:rPr sz="800" spc="-30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spc="-5" dirty="0">
                <a:solidFill>
                  <a:srgbClr val="7E7E7E"/>
                </a:solidFill>
                <a:latin typeface="Segoe UI Semibold"/>
                <a:cs typeface="Segoe UI Semibold"/>
              </a:rPr>
              <a:t>Control </a:t>
            </a:r>
            <a:r>
              <a:rPr sz="800" spc="-204" dirty="0">
                <a:solidFill>
                  <a:srgbClr val="7E7E7E"/>
                </a:solidFill>
                <a:latin typeface="Segoe UI Semibold"/>
                <a:cs typeface="Segoe UI Semibold"/>
              </a:rPr>
              <a:t> </a:t>
            </a:r>
            <a:r>
              <a:rPr sz="800" spc="-5" dirty="0">
                <a:solidFill>
                  <a:srgbClr val="7E7E7E"/>
                </a:solidFill>
                <a:latin typeface="Segoe UI Semibold"/>
                <a:cs typeface="Segoe UI Semibold"/>
              </a:rPr>
              <a:t>Data</a:t>
            </a:r>
            <a:endParaRPr sz="8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07923" y="453974"/>
            <a:ext cx="398145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175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h</a:t>
            </a:r>
            <a:r>
              <a:rPr sz="3400" b="0" spc="-160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st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ra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i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o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3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@</a:t>
            </a:r>
            <a:r>
              <a:rPr sz="3400" b="0" spc="-28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Sc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al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endParaRPr sz="3400">
              <a:latin typeface="Segoe UI Semibold"/>
              <a:cs typeface="Segoe UI Semi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3483" y="1342556"/>
            <a:ext cx="1606550" cy="1914525"/>
            <a:chOff x="443483" y="1342556"/>
            <a:chExt cx="1606550" cy="19145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155" y="1342556"/>
              <a:ext cx="1563624" cy="19142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483" y="1344167"/>
              <a:ext cx="1312164" cy="81076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3691" y="1441703"/>
              <a:ext cx="1237615" cy="1586865"/>
            </a:xfrm>
            <a:custGeom>
              <a:avLst/>
              <a:gdLst/>
              <a:ahLst/>
              <a:cxnLst/>
              <a:rect l="l" t="t" r="r" b="b"/>
              <a:pathLst>
                <a:path w="1237614" h="1586864">
                  <a:moveTo>
                    <a:pt x="1237488" y="0"/>
                  </a:moveTo>
                  <a:lnTo>
                    <a:pt x="0" y="0"/>
                  </a:lnTo>
                  <a:lnTo>
                    <a:pt x="0" y="1586484"/>
                  </a:lnTo>
                  <a:lnTo>
                    <a:pt x="1237488" y="1586484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3691" y="1441703"/>
            <a:ext cx="1237615" cy="15868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894"/>
              </a:spcBef>
            </a:pPr>
            <a:r>
              <a:rPr sz="1600" b="1" spc="-25" dirty="0">
                <a:solidFill>
                  <a:srgbClr val="0078D3"/>
                </a:solidFill>
                <a:latin typeface="Segoe UI"/>
                <a:cs typeface="Segoe UI"/>
              </a:rPr>
              <a:t>Trigger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17283" y="2000376"/>
            <a:ext cx="1373505" cy="663575"/>
            <a:chOff x="717283" y="2000376"/>
            <a:chExt cx="1373505" cy="66357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283" y="2000376"/>
              <a:ext cx="795032" cy="11455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137" y="2183256"/>
              <a:ext cx="610171" cy="11455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128" y="2366136"/>
              <a:ext cx="924966" cy="11455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128" y="2555112"/>
              <a:ext cx="362864" cy="10845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92096" y="2363088"/>
              <a:ext cx="298450" cy="127000"/>
            </a:xfrm>
            <a:custGeom>
              <a:avLst/>
              <a:gdLst/>
              <a:ahLst/>
              <a:cxnLst/>
              <a:rect l="l" t="t" r="r" b="b"/>
              <a:pathLst>
                <a:path w="298450" h="127000">
                  <a:moveTo>
                    <a:pt x="292520" y="56896"/>
                  </a:moveTo>
                  <a:lnTo>
                    <a:pt x="234822" y="56896"/>
                  </a:lnTo>
                  <a:lnTo>
                    <a:pt x="235076" y="69596"/>
                  </a:lnTo>
                  <a:lnTo>
                    <a:pt x="222473" y="69909"/>
                  </a:lnTo>
                  <a:lnTo>
                    <a:pt x="223900" y="127000"/>
                  </a:lnTo>
                  <a:lnTo>
                    <a:pt x="298450" y="61595"/>
                  </a:lnTo>
                  <a:lnTo>
                    <a:pt x="292520" y="56896"/>
                  </a:lnTo>
                  <a:close/>
                </a:path>
                <a:path w="298450" h="127000">
                  <a:moveTo>
                    <a:pt x="222156" y="57211"/>
                  </a:moveTo>
                  <a:lnTo>
                    <a:pt x="0" y="62737"/>
                  </a:lnTo>
                  <a:lnTo>
                    <a:pt x="253" y="75437"/>
                  </a:lnTo>
                  <a:lnTo>
                    <a:pt x="222473" y="69909"/>
                  </a:lnTo>
                  <a:lnTo>
                    <a:pt x="222156" y="57211"/>
                  </a:lnTo>
                  <a:close/>
                </a:path>
                <a:path w="298450" h="127000">
                  <a:moveTo>
                    <a:pt x="234822" y="56896"/>
                  </a:moveTo>
                  <a:lnTo>
                    <a:pt x="222156" y="57211"/>
                  </a:lnTo>
                  <a:lnTo>
                    <a:pt x="222473" y="69909"/>
                  </a:lnTo>
                  <a:lnTo>
                    <a:pt x="235076" y="69596"/>
                  </a:lnTo>
                  <a:lnTo>
                    <a:pt x="234822" y="56896"/>
                  </a:lnTo>
                  <a:close/>
                </a:path>
                <a:path w="298450" h="127000">
                  <a:moveTo>
                    <a:pt x="220725" y="0"/>
                  </a:moveTo>
                  <a:lnTo>
                    <a:pt x="222156" y="57211"/>
                  </a:lnTo>
                  <a:lnTo>
                    <a:pt x="234822" y="56896"/>
                  </a:lnTo>
                  <a:lnTo>
                    <a:pt x="292520" y="56896"/>
                  </a:lnTo>
                  <a:lnTo>
                    <a:pt x="220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71317" y="1543558"/>
            <a:ext cx="790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3"/>
                </a:solidFill>
                <a:latin typeface="Segoe UI"/>
                <a:cs typeface="Segoe UI"/>
              </a:rPr>
              <a:t>P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i</a:t>
            </a:r>
            <a:r>
              <a:rPr sz="1600" b="1" spc="-10" dirty="0">
                <a:solidFill>
                  <a:srgbClr val="0078D3"/>
                </a:solidFill>
                <a:latin typeface="Segoe UI"/>
                <a:cs typeface="Segoe UI"/>
              </a:rPr>
              <a:t>p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eli</a:t>
            </a:r>
            <a:r>
              <a:rPr sz="1600" b="1" spc="-10" dirty="0">
                <a:solidFill>
                  <a:srgbClr val="0078D3"/>
                </a:solidFill>
                <a:latin typeface="Segoe UI"/>
                <a:cs typeface="Segoe UI"/>
              </a:rPr>
              <a:t>n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34511" y="2368804"/>
            <a:ext cx="451484" cy="127000"/>
          </a:xfrm>
          <a:custGeom>
            <a:avLst/>
            <a:gdLst/>
            <a:ahLst/>
            <a:cxnLst/>
            <a:rect l="l" t="t" r="r" b="b"/>
            <a:pathLst>
              <a:path w="451485" h="127000">
                <a:moveTo>
                  <a:pt x="374776" y="0"/>
                </a:moveTo>
                <a:lnTo>
                  <a:pt x="374776" y="127000"/>
                </a:lnTo>
                <a:lnTo>
                  <a:pt x="443356" y="69850"/>
                </a:lnTo>
                <a:lnTo>
                  <a:pt x="387476" y="69850"/>
                </a:lnTo>
                <a:lnTo>
                  <a:pt x="387476" y="57150"/>
                </a:lnTo>
                <a:lnTo>
                  <a:pt x="443356" y="57150"/>
                </a:lnTo>
                <a:lnTo>
                  <a:pt x="374776" y="0"/>
                </a:lnTo>
                <a:close/>
              </a:path>
              <a:path w="451485" h="127000">
                <a:moveTo>
                  <a:pt x="374776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374776" y="69850"/>
                </a:lnTo>
                <a:lnTo>
                  <a:pt x="374776" y="57150"/>
                </a:lnTo>
                <a:close/>
              </a:path>
              <a:path w="451485" h="127000">
                <a:moveTo>
                  <a:pt x="443356" y="57150"/>
                </a:moveTo>
                <a:lnTo>
                  <a:pt x="387476" y="57150"/>
                </a:lnTo>
                <a:lnTo>
                  <a:pt x="387476" y="69850"/>
                </a:lnTo>
                <a:lnTo>
                  <a:pt x="443356" y="69850"/>
                </a:lnTo>
                <a:lnTo>
                  <a:pt x="450976" y="63500"/>
                </a:lnTo>
                <a:lnTo>
                  <a:pt x="443356" y="5715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88335" y="2255520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77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0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28297" y="1610677"/>
            <a:ext cx="2381250" cy="858519"/>
            <a:chOff x="5428297" y="1610677"/>
            <a:chExt cx="2381250" cy="858519"/>
          </a:xfrm>
        </p:grpSpPr>
        <p:sp>
          <p:nvSpPr>
            <p:cNvPr id="40" name="object 40"/>
            <p:cNvSpPr/>
            <p:nvPr/>
          </p:nvSpPr>
          <p:spPr>
            <a:xfrm>
              <a:off x="5433059" y="1615439"/>
              <a:ext cx="2371725" cy="848994"/>
            </a:xfrm>
            <a:custGeom>
              <a:avLst/>
              <a:gdLst/>
              <a:ahLst/>
              <a:cxnLst/>
              <a:rect l="l" t="t" r="r" b="b"/>
              <a:pathLst>
                <a:path w="2371725" h="848994">
                  <a:moveTo>
                    <a:pt x="0" y="848867"/>
                  </a:moveTo>
                  <a:lnTo>
                    <a:pt x="2371343" y="848867"/>
                  </a:lnTo>
                  <a:lnTo>
                    <a:pt x="2371343" y="0"/>
                  </a:lnTo>
                  <a:lnTo>
                    <a:pt x="0" y="0"/>
                  </a:lnTo>
                  <a:lnTo>
                    <a:pt x="0" y="8488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7293" y="1717420"/>
              <a:ext cx="613282" cy="11518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890771" y="2255520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77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70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20967" y="2068576"/>
            <a:ext cx="451484" cy="127000"/>
          </a:xfrm>
          <a:custGeom>
            <a:avLst/>
            <a:gdLst/>
            <a:ahLst/>
            <a:cxnLst/>
            <a:rect l="l" t="t" r="r" b="b"/>
            <a:pathLst>
              <a:path w="451484" h="127000">
                <a:moveTo>
                  <a:pt x="374777" y="0"/>
                </a:moveTo>
                <a:lnTo>
                  <a:pt x="374777" y="127000"/>
                </a:lnTo>
                <a:lnTo>
                  <a:pt x="443357" y="69850"/>
                </a:lnTo>
                <a:lnTo>
                  <a:pt x="387477" y="69850"/>
                </a:lnTo>
                <a:lnTo>
                  <a:pt x="387477" y="57150"/>
                </a:lnTo>
                <a:lnTo>
                  <a:pt x="443357" y="57150"/>
                </a:lnTo>
                <a:lnTo>
                  <a:pt x="374777" y="0"/>
                </a:lnTo>
                <a:close/>
              </a:path>
              <a:path w="451484" h="127000">
                <a:moveTo>
                  <a:pt x="374777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374777" y="69850"/>
                </a:lnTo>
                <a:lnTo>
                  <a:pt x="374777" y="57150"/>
                </a:lnTo>
                <a:close/>
              </a:path>
              <a:path w="451484" h="127000">
                <a:moveTo>
                  <a:pt x="443357" y="57150"/>
                </a:moveTo>
                <a:lnTo>
                  <a:pt x="387477" y="57150"/>
                </a:lnTo>
                <a:lnTo>
                  <a:pt x="387477" y="69850"/>
                </a:lnTo>
                <a:lnTo>
                  <a:pt x="443357" y="69850"/>
                </a:lnTo>
                <a:lnTo>
                  <a:pt x="450977" y="63500"/>
                </a:lnTo>
                <a:lnTo>
                  <a:pt x="443357" y="5715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74791" y="1953767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84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75704" y="1953767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84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77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770373" y="2160523"/>
            <a:ext cx="727710" cy="652145"/>
            <a:chOff x="4770373" y="2160523"/>
            <a:chExt cx="727710" cy="652145"/>
          </a:xfrm>
        </p:grpSpPr>
        <p:sp>
          <p:nvSpPr>
            <p:cNvPr id="47" name="object 47"/>
            <p:cNvSpPr/>
            <p:nvPr/>
          </p:nvSpPr>
          <p:spPr>
            <a:xfrm>
              <a:off x="4770627" y="2160523"/>
              <a:ext cx="548005" cy="270510"/>
            </a:xfrm>
            <a:custGeom>
              <a:avLst/>
              <a:gdLst/>
              <a:ahLst/>
              <a:cxnLst/>
              <a:rect l="l" t="t" r="r" b="b"/>
              <a:pathLst>
                <a:path w="548004" h="270510">
                  <a:moveTo>
                    <a:pt x="475002" y="52428"/>
                  </a:moveTo>
                  <a:lnTo>
                    <a:pt x="0" y="258445"/>
                  </a:lnTo>
                  <a:lnTo>
                    <a:pt x="5080" y="270128"/>
                  </a:lnTo>
                  <a:lnTo>
                    <a:pt x="480074" y="64116"/>
                  </a:lnTo>
                  <a:lnTo>
                    <a:pt x="475002" y="52428"/>
                  </a:lnTo>
                  <a:close/>
                </a:path>
                <a:path w="548004" h="270510">
                  <a:moveTo>
                    <a:pt x="537683" y="47371"/>
                  </a:moveTo>
                  <a:lnTo>
                    <a:pt x="486663" y="47371"/>
                  </a:lnTo>
                  <a:lnTo>
                    <a:pt x="491744" y="59054"/>
                  </a:lnTo>
                  <a:lnTo>
                    <a:pt x="480074" y="64116"/>
                  </a:lnTo>
                  <a:lnTo>
                    <a:pt x="502793" y="116459"/>
                  </a:lnTo>
                  <a:lnTo>
                    <a:pt x="537683" y="47371"/>
                  </a:lnTo>
                  <a:close/>
                </a:path>
                <a:path w="548004" h="270510">
                  <a:moveTo>
                    <a:pt x="486663" y="47371"/>
                  </a:moveTo>
                  <a:lnTo>
                    <a:pt x="475002" y="52428"/>
                  </a:lnTo>
                  <a:lnTo>
                    <a:pt x="480074" y="64116"/>
                  </a:lnTo>
                  <a:lnTo>
                    <a:pt x="491744" y="59054"/>
                  </a:lnTo>
                  <a:lnTo>
                    <a:pt x="486663" y="47371"/>
                  </a:lnTo>
                  <a:close/>
                </a:path>
                <a:path w="548004" h="270510">
                  <a:moveTo>
                    <a:pt x="452247" y="0"/>
                  </a:moveTo>
                  <a:lnTo>
                    <a:pt x="475002" y="52428"/>
                  </a:lnTo>
                  <a:lnTo>
                    <a:pt x="486663" y="47371"/>
                  </a:lnTo>
                  <a:lnTo>
                    <a:pt x="537683" y="47371"/>
                  </a:lnTo>
                  <a:lnTo>
                    <a:pt x="547497" y="27939"/>
                  </a:lnTo>
                  <a:lnTo>
                    <a:pt x="45224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70373" y="2429636"/>
              <a:ext cx="727710" cy="382905"/>
            </a:xfrm>
            <a:custGeom>
              <a:avLst/>
              <a:gdLst/>
              <a:ahLst/>
              <a:cxnLst/>
              <a:rect l="l" t="t" r="r" b="b"/>
              <a:pathLst>
                <a:path w="727710" h="382905">
                  <a:moveTo>
                    <a:pt x="656361" y="331247"/>
                  </a:moveTo>
                  <a:lnTo>
                    <a:pt x="631316" y="382650"/>
                  </a:lnTo>
                  <a:lnTo>
                    <a:pt x="727583" y="358901"/>
                  </a:lnTo>
                  <a:lnTo>
                    <a:pt x="717651" y="336803"/>
                  </a:lnTo>
                  <a:lnTo>
                    <a:pt x="667765" y="336803"/>
                  </a:lnTo>
                  <a:lnTo>
                    <a:pt x="656361" y="331247"/>
                  </a:lnTo>
                  <a:close/>
                </a:path>
                <a:path w="727710" h="382905">
                  <a:moveTo>
                    <a:pt x="661933" y="319809"/>
                  </a:moveTo>
                  <a:lnTo>
                    <a:pt x="656361" y="331247"/>
                  </a:lnTo>
                  <a:lnTo>
                    <a:pt x="667765" y="336803"/>
                  </a:lnTo>
                  <a:lnTo>
                    <a:pt x="673353" y="325374"/>
                  </a:lnTo>
                  <a:lnTo>
                    <a:pt x="661933" y="319809"/>
                  </a:lnTo>
                  <a:close/>
                </a:path>
                <a:path w="727710" h="382905">
                  <a:moveTo>
                    <a:pt x="686942" y="268477"/>
                  </a:moveTo>
                  <a:lnTo>
                    <a:pt x="661933" y="319809"/>
                  </a:lnTo>
                  <a:lnTo>
                    <a:pt x="673353" y="325374"/>
                  </a:lnTo>
                  <a:lnTo>
                    <a:pt x="667765" y="336803"/>
                  </a:lnTo>
                  <a:lnTo>
                    <a:pt x="717651" y="336803"/>
                  </a:lnTo>
                  <a:lnTo>
                    <a:pt x="686942" y="268477"/>
                  </a:lnTo>
                  <a:close/>
                </a:path>
                <a:path w="727710" h="382905">
                  <a:moveTo>
                    <a:pt x="5587" y="0"/>
                  </a:moveTo>
                  <a:lnTo>
                    <a:pt x="0" y="11429"/>
                  </a:lnTo>
                  <a:lnTo>
                    <a:pt x="656361" y="331247"/>
                  </a:lnTo>
                  <a:lnTo>
                    <a:pt x="661933" y="319809"/>
                  </a:lnTo>
                  <a:lnTo>
                    <a:pt x="55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574791" y="2613660"/>
            <a:ext cx="882650" cy="35560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984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5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Activity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02279" y="4645152"/>
            <a:ext cx="1582420" cy="54610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711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560"/>
              </a:spcBef>
            </a:pPr>
            <a:r>
              <a:rPr sz="1000" b="1" spc="-5" dirty="0">
                <a:solidFill>
                  <a:srgbClr val="FFFFFF"/>
                </a:solidFill>
                <a:latin typeface="Segoe UI"/>
                <a:cs typeface="Segoe UI"/>
              </a:rPr>
              <a:t>Self-hosted</a:t>
            </a:r>
            <a:endParaRPr sz="1000">
              <a:latin typeface="Segoe UI"/>
              <a:cs typeface="Segoe UI"/>
            </a:endParaRPr>
          </a:p>
          <a:p>
            <a:pPr marL="9207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Integration</a:t>
            </a:r>
            <a:r>
              <a:rPr sz="10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Runtime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62249" y="3839274"/>
            <a:ext cx="288142" cy="355375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78929" y="2621152"/>
            <a:ext cx="7718425" cy="3653790"/>
            <a:chOff x="578929" y="2621152"/>
            <a:chExt cx="7718425" cy="3653790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2007" y="5576316"/>
              <a:ext cx="447472" cy="4572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69715" y="5783872"/>
              <a:ext cx="156337" cy="915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42436" y="5834080"/>
              <a:ext cx="33722" cy="1056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93236" y="5809195"/>
              <a:ext cx="284988" cy="9381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5524" y="5936271"/>
              <a:ext cx="712088" cy="11913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849880" y="4259579"/>
              <a:ext cx="1887220" cy="2010410"/>
            </a:xfrm>
            <a:custGeom>
              <a:avLst/>
              <a:gdLst/>
              <a:ahLst/>
              <a:cxnLst/>
              <a:rect l="l" t="t" r="r" b="b"/>
              <a:pathLst>
                <a:path w="1887220" h="2010410">
                  <a:moveTo>
                    <a:pt x="0" y="2010156"/>
                  </a:moveTo>
                  <a:lnTo>
                    <a:pt x="1886712" y="2010156"/>
                  </a:lnTo>
                  <a:lnTo>
                    <a:pt x="1886712" y="0"/>
                  </a:lnTo>
                  <a:lnTo>
                    <a:pt x="0" y="0"/>
                  </a:lnTo>
                  <a:lnTo>
                    <a:pt x="0" y="20101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79956" y="2621152"/>
              <a:ext cx="5403215" cy="3013075"/>
            </a:xfrm>
            <a:custGeom>
              <a:avLst/>
              <a:gdLst/>
              <a:ahLst/>
              <a:cxnLst/>
              <a:rect l="l" t="t" r="r" b="b"/>
              <a:pathLst>
                <a:path w="5403215" h="3013075">
                  <a:moveTo>
                    <a:pt x="69850" y="2809748"/>
                  </a:moveTo>
                  <a:lnTo>
                    <a:pt x="57150" y="2809748"/>
                  </a:lnTo>
                  <a:lnTo>
                    <a:pt x="57150" y="2860548"/>
                  </a:lnTo>
                  <a:lnTo>
                    <a:pt x="69850" y="2860548"/>
                  </a:lnTo>
                  <a:lnTo>
                    <a:pt x="69850" y="2809748"/>
                  </a:lnTo>
                  <a:close/>
                </a:path>
                <a:path w="5403215" h="3013075">
                  <a:moveTo>
                    <a:pt x="69850" y="2720848"/>
                  </a:moveTo>
                  <a:lnTo>
                    <a:pt x="57150" y="2720848"/>
                  </a:lnTo>
                  <a:lnTo>
                    <a:pt x="57150" y="2771648"/>
                  </a:lnTo>
                  <a:lnTo>
                    <a:pt x="69850" y="2771648"/>
                  </a:lnTo>
                  <a:lnTo>
                    <a:pt x="69850" y="2720848"/>
                  </a:lnTo>
                  <a:close/>
                </a:path>
                <a:path w="5403215" h="3013075">
                  <a:moveTo>
                    <a:pt x="127000" y="2936748"/>
                  </a:moveTo>
                  <a:lnTo>
                    <a:pt x="69850" y="2936748"/>
                  </a:lnTo>
                  <a:lnTo>
                    <a:pt x="69850" y="2898648"/>
                  </a:lnTo>
                  <a:lnTo>
                    <a:pt x="57150" y="2898648"/>
                  </a:lnTo>
                  <a:lnTo>
                    <a:pt x="57150" y="2936748"/>
                  </a:lnTo>
                  <a:lnTo>
                    <a:pt x="0" y="2936748"/>
                  </a:lnTo>
                  <a:lnTo>
                    <a:pt x="63500" y="3012935"/>
                  </a:lnTo>
                  <a:lnTo>
                    <a:pt x="116408" y="2949448"/>
                  </a:lnTo>
                  <a:lnTo>
                    <a:pt x="127000" y="2936748"/>
                  </a:lnTo>
                  <a:close/>
                </a:path>
                <a:path w="5403215" h="3013075">
                  <a:moveTo>
                    <a:pt x="127000" y="2638171"/>
                  </a:moveTo>
                  <a:lnTo>
                    <a:pt x="121805" y="2631948"/>
                  </a:lnTo>
                  <a:lnTo>
                    <a:pt x="63500" y="2561971"/>
                  </a:lnTo>
                  <a:lnTo>
                    <a:pt x="0" y="2638171"/>
                  </a:lnTo>
                  <a:lnTo>
                    <a:pt x="57150" y="2638171"/>
                  </a:lnTo>
                  <a:lnTo>
                    <a:pt x="57150" y="2682748"/>
                  </a:lnTo>
                  <a:lnTo>
                    <a:pt x="69850" y="2682748"/>
                  </a:lnTo>
                  <a:lnTo>
                    <a:pt x="69850" y="2638171"/>
                  </a:lnTo>
                  <a:lnTo>
                    <a:pt x="127000" y="2638171"/>
                  </a:lnTo>
                  <a:close/>
                </a:path>
                <a:path w="5403215" h="3013075">
                  <a:moveTo>
                    <a:pt x="358648" y="2638171"/>
                  </a:moveTo>
                  <a:lnTo>
                    <a:pt x="348056" y="2625471"/>
                  </a:lnTo>
                  <a:lnTo>
                    <a:pt x="295148" y="2561971"/>
                  </a:lnTo>
                  <a:lnTo>
                    <a:pt x="231648" y="2638171"/>
                  </a:lnTo>
                  <a:lnTo>
                    <a:pt x="288798" y="2638171"/>
                  </a:lnTo>
                  <a:lnTo>
                    <a:pt x="288798" y="2936748"/>
                  </a:lnTo>
                  <a:lnTo>
                    <a:pt x="231648" y="2936748"/>
                  </a:lnTo>
                  <a:lnTo>
                    <a:pt x="295148" y="3012935"/>
                  </a:lnTo>
                  <a:lnTo>
                    <a:pt x="348056" y="2949448"/>
                  </a:lnTo>
                  <a:lnTo>
                    <a:pt x="358648" y="2936748"/>
                  </a:lnTo>
                  <a:lnTo>
                    <a:pt x="301498" y="2936748"/>
                  </a:lnTo>
                  <a:lnTo>
                    <a:pt x="301498" y="2638171"/>
                  </a:lnTo>
                  <a:lnTo>
                    <a:pt x="358648" y="2638171"/>
                  </a:lnTo>
                  <a:close/>
                </a:path>
                <a:path w="5403215" h="3013075">
                  <a:moveTo>
                    <a:pt x="1741678" y="1517015"/>
                  </a:moveTo>
                  <a:lnTo>
                    <a:pt x="1728978" y="1517015"/>
                  </a:lnTo>
                  <a:lnTo>
                    <a:pt x="1728978" y="1567815"/>
                  </a:lnTo>
                  <a:lnTo>
                    <a:pt x="1741678" y="1567815"/>
                  </a:lnTo>
                  <a:lnTo>
                    <a:pt x="1741678" y="1517015"/>
                  </a:lnTo>
                  <a:close/>
                </a:path>
                <a:path w="5403215" h="3013075">
                  <a:moveTo>
                    <a:pt x="1741678" y="1428115"/>
                  </a:moveTo>
                  <a:lnTo>
                    <a:pt x="1728978" y="1428115"/>
                  </a:lnTo>
                  <a:lnTo>
                    <a:pt x="1728978" y="1478915"/>
                  </a:lnTo>
                  <a:lnTo>
                    <a:pt x="1741678" y="1478915"/>
                  </a:lnTo>
                  <a:lnTo>
                    <a:pt x="1741678" y="1428115"/>
                  </a:lnTo>
                  <a:close/>
                </a:path>
                <a:path w="5403215" h="3013075">
                  <a:moveTo>
                    <a:pt x="1741678" y="1339215"/>
                  </a:moveTo>
                  <a:lnTo>
                    <a:pt x="1728978" y="1339215"/>
                  </a:lnTo>
                  <a:lnTo>
                    <a:pt x="1728978" y="1390015"/>
                  </a:lnTo>
                  <a:lnTo>
                    <a:pt x="1741678" y="1390015"/>
                  </a:lnTo>
                  <a:lnTo>
                    <a:pt x="1741678" y="1339215"/>
                  </a:lnTo>
                  <a:close/>
                </a:path>
                <a:path w="5403215" h="3013075">
                  <a:moveTo>
                    <a:pt x="1741678" y="1250315"/>
                  </a:moveTo>
                  <a:lnTo>
                    <a:pt x="1728978" y="1250315"/>
                  </a:lnTo>
                  <a:lnTo>
                    <a:pt x="1728978" y="1301115"/>
                  </a:lnTo>
                  <a:lnTo>
                    <a:pt x="1741678" y="1301115"/>
                  </a:lnTo>
                  <a:lnTo>
                    <a:pt x="1741678" y="1250315"/>
                  </a:lnTo>
                  <a:close/>
                </a:path>
                <a:path w="5403215" h="3013075">
                  <a:moveTo>
                    <a:pt x="1741678" y="1161415"/>
                  </a:moveTo>
                  <a:lnTo>
                    <a:pt x="1728978" y="1161415"/>
                  </a:lnTo>
                  <a:lnTo>
                    <a:pt x="1728978" y="1212215"/>
                  </a:lnTo>
                  <a:lnTo>
                    <a:pt x="1741678" y="1212215"/>
                  </a:lnTo>
                  <a:lnTo>
                    <a:pt x="1741678" y="1161415"/>
                  </a:lnTo>
                  <a:close/>
                </a:path>
                <a:path w="5403215" h="3013075">
                  <a:moveTo>
                    <a:pt x="1741678" y="1072515"/>
                  </a:moveTo>
                  <a:lnTo>
                    <a:pt x="1728978" y="1072515"/>
                  </a:lnTo>
                  <a:lnTo>
                    <a:pt x="1728978" y="1123315"/>
                  </a:lnTo>
                  <a:lnTo>
                    <a:pt x="1741678" y="1123315"/>
                  </a:lnTo>
                  <a:lnTo>
                    <a:pt x="1741678" y="1072515"/>
                  </a:lnTo>
                  <a:close/>
                </a:path>
                <a:path w="5403215" h="3013075">
                  <a:moveTo>
                    <a:pt x="1741678" y="983615"/>
                  </a:moveTo>
                  <a:lnTo>
                    <a:pt x="1728978" y="983615"/>
                  </a:lnTo>
                  <a:lnTo>
                    <a:pt x="1728978" y="1034415"/>
                  </a:lnTo>
                  <a:lnTo>
                    <a:pt x="1741678" y="1034415"/>
                  </a:lnTo>
                  <a:lnTo>
                    <a:pt x="1741678" y="983615"/>
                  </a:lnTo>
                  <a:close/>
                </a:path>
                <a:path w="5403215" h="3013075">
                  <a:moveTo>
                    <a:pt x="1741678" y="894715"/>
                  </a:moveTo>
                  <a:lnTo>
                    <a:pt x="1728978" y="894715"/>
                  </a:lnTo>
                  <a:lnTo>
                    <a:pt x="1728978" y="945515"/>
                  </a:lnTo>
                  <a:lnTo>
                    <a:pt x="1741678" y="945515"/>
                  </a:lnTo>
                  <a:lnTo>
                    <a:pt x="1741678" y="894715"/>
                  </a:lnTo>
                  <a:close/>
                </a:path>
                <a:path w="5403215" h="3013075">
                  <a:moveTo>
                    <a:pt x="1741678" y="805815"/>
                  </a:moveTo>
                  <a:lnTo>
                    <a:pt x="1728978" y="805815"/>
                  </a:lnTo>
                  <a:lnTo>
                    <a:pt x="1728978" y="856615"/>
                  </a:lnTo>
                  <a:lnTo>
                    <a:pt x="1741678" y="856615"/>
                  </a:lnTo>
                  <a:lnTo>
                    <a:pt x="1741678" y="805815"/>
                  </a:lnTo>
                  <a:close/>
                </a:path>
                <a:path w="5403215" h="3013075">
                  <a:moveTo>
                    <a:pt x="1741678" y="716915"/>
                  </a:moveTo>
                  <a:lnTo>
                    <a:pt x="1728978" y="716915"/>
                  </a:lnTo>
                  <a:lnTo>
                    <a:pt x="1728978" y="767715"/>
                  </a:lnTo>
                  <a:lnTo>
                    <a:pt x="1741678" y="767715"/>
                  </a:lnTo>
                  <a:lnTo>
                    <a:pt x="1741678" y="716915"/>
                  </a:lnTo>
                  <a:close/>
                </a:path>
                <a:path w="5403215" h="3013075">
                  <a:moveTo>
                    <a:pt x="1741678" y="628015"/>
                  </a:moveTo>
                  <a:lnTo>
                    <a:pt x="1728978" y="628015"/>
                  </a:lnTo>
                  <a:lnTo>
                    <a:pt x="1728978" y="678815"/>
                  </a:lnTo>
                  <a:lnTo>
                    <a:pt x="1741678" y="678815"/>
                  </a:lnTo>
                  <a:lnTo>
                    <a:pt x="1741678" y="628015"/>
                  </a:lnTo>
                  <a:close/>
                </a:path>
                <a:path w="5403215" h="3013075">
                  <a:moveTo>
                    <a:pt x="1741678" y="539115"/>
                  </a:moveTo>
                  <a:lnTo>
                    <a:pt x="1728978" y="539115"/>
                  </a:lnTo>
                  <a:lnTo>
                    <a:pt x="1728978" y="589915"/>
                  </a:lnTo>
                  <a:lnTo>
                    <a:pt x="1741678" y="589915"/>
                  </a:lnTo>
                  <a:lnTo>
                    <a:pt x="1741678" y="539115"/>
                  </a:lnTo>
                  <a:close/>
                </a:path>
                <a:path w="5403215" h="3013075">
                  <a:moveTo>
                    <a:pt x="1741678" y="450215"/>
                  </a:moveTo>
                  <a:lnTo>
                    <a:pt x="1728978" y="450215"/>
                  </a:lnTo>
                  <a:lnTo>
                    <a:pt x="1728978" y="501015"/>
                  </a:lnTo>
                  <a:lnTo>
                    <a:pt x="1741678" y="501015"/>
                  </a:lnTo>
                  <a:lnTo>
                    <a:pt x="1741678" y="450215"/>
                  </a:lnTo>
                  <a:close/>
                </a:path>
                <a:path w="5403215" h="3013075">
                  <a:moveTo>
                    <a:pt x="1741678" y="361315"/>
                  </a:moveTo>
                  <a:lnTo>
                    <a:pt x="1728978" y="361315"/>
                  </a:lnTo>
                  <a:lnTo>
                    <a:pt x="1728978" y="412115"/>
                  </a:lnTo>
                  <a:lnTo>
                    <a:pt x="1741678" y="412115"/>
                  </a:lnTo>
                  <a:lnTo>
                    <a:pt x="1741678" y="361315"/>
                  </a:lnTo>
                  <a:close/>
                </a:path>
                <a:path w="5403215" h="3013075">
                  <a:moveTo>
                    <a:pt x="1741678" y="272415"/>
                  </a:moveTo>
                  <a:lnTo>
                    <a:pt x="1728978" y="272415"/>
                  </a:lnTo>
                  <a:lnTo>
                    <a:pt x="1728978" y="323215"/>
                  </a:lnTo>
                  <a:lnTo>
                    <a:pt x="1741678" y="323215"/>
                  </a:lnTo>
                  <a:lnTo>
                    <a:pt x="1741678" y="272415"/>
                  </a:lnTo>
                  <a:close/>
                </a:path>
                <a:path w="5403215" h="3013075">
                  <a:moveTo>
                    <a:pt x="1741678" y="183515"/>
                  </a:moveTo>
                  <a:lnTo>
                    <a:pt x="1728978" y="183515"/>
                  </a:lnTo>
                  <a:lnTo>
                    <a:pt x="1728978" y="234315"/>
                  </a:lnTo>
                  <a:lnTo>
                    <a:pt x="1741678" y="234315"/>
                  </a:lnTo>
                  <a:lnTo>
                    <a:pt x="1741678" y="183515"/>
                  </a:lnTo>
                  <a:close/>
                </a:path>
                <a:path w="5403215" h="3013075">
                  <a:moveTo>
                    <a:pt x="1741678" y="94615"/>
                  </a:moveTo>
                  <a:lnTo>
                    <a:pt x="1728978" y="94615"/>
                  </a:lnTo>
                  <a:lnTo>
                    <a:pt x="1728978" y="145415"/>
                  </a:lnTo>
                  <a:lnTo>
                    <a:pt x="1741678" y="145415"/>
                  </a:lnTo>
                  <a:lnTo>
                    <a:pt x="1741678" y="94615"/>
                  </a:lnTo>
                  <a:close/>
                </a:path>
                <a:path w="5403215" h="3013075">
                  <a:moveTo>
                    <a:pt x="1798828" y="1882394"/>
                  </a:moveTo>
                  <a:lnTo>
                    <a:pt x="1741678" y="1882394"/>
                  </a:lnTo>
                  <a:lnTo>
                    <a:pt x="1741678" y="1872615"/>
                  </a:lnTo>
                  <a:lnTo>
                    <a:pt x="1728978" y="1872615"/>
                  </a:lnTo>
                  <a:lnTo>
                    <a:pt x="1728978" y="1882394"/>
                  </a:lnTo>
                  <a:lnTo>
                    <a:pt x="1671828" y="1882394"/>
                  </a:lnTo>
                  <a:lnTo>
                    <a:pt x="1735328" y="1958594"/>
                  </a:lnTo>
                  <a:lnTo>
                    <a:pt x="1788236" y="1895094"/>
                  </a:lnTo>
                  <a:lnTo>
                    <a:pt x="1798828" y="1882394"/>
                  </a:lnTo>
                  <a:close/>
                </a:path>
                <a:path w="5403215" h="3013075">
                  <a:moveTo>
                    <a:pt x="2047621" y="1916557"/>
                  </a:moveTo>
                  <a:lnTo>
                    <a:pt x="2020506" y="1903857"/>
                  </a:lnTo>
                  <a:lnTo>
                    <a:pt x="1995881" y="1892325"/>
                  </a:lnTo>
                  <a:lnTo>
                    <a:pt x="2007235" y="1868170"/>
                  </a:lnTo>
                  <a:lnTo>
                    <a:pt x="1995805" y="1862709"/>
                  </a:lnTo>
                  <a:lnTo>
                    <a:pt x="1984451" y="1886966"/>
                  </a:lnTo>
                  <a:lnTo>
                    <a:pt x="1932686" y="1862709"/>
                  </a:lnTo>
                  <a:lnTo>
                    <a:pt x="1957832" y="1958594"/>
                  </a:lnTo>
                  <a:lnTo>
                    <a:pt x="2047621" y="1916557"/>
                  </a:lnTo>
                  <a:close/>
                </a:path>
                <a:path w="5403215" h="3013075">
                  <a:moveTo>
                    <a:pt x="2158238" y="1546225"/>
                  </a:moveTo>
                  <a:lnTo>
                    <a:pt x="2146681" y="1540764"/>
                  </a:lnTo>
                  <a:lnTo>
                    <a:pt x="2125218" y="1586738"/>
                  </a:lnTo>
                  <a:lnTo>
                    <a:pt x="2136648" y="1592199"/>
                  </a:lnTo>
                  <a:lnTo>
                    <a:pt x="2158238" y="1546225"/>
                  </a:lnTo>
                  <a:close/>
                </a:path>
                <a:path w="5403215" h="3013075">
                  <a:moveTo>
                    <a:pt x="2195957" y="1465707"/>
                  </a:moveTo>
                  <a:lnTo>
                    <a:pt x="2184400" y="1460246"/>
                  </a:lnTo>
                  <a:lnTo>
                    <a:pt x="2162937" y="1506347"/>
                  </a:lnTo>
                  <a:lnTo>
                    <a:pt x="2174367" y="1511681"/>
                  </a:lnTo>
                  <a:lnTo>
                    <a:pt x="2195957" y="1465707"/>
                  </a:lnTo>
                  <a:close/>
                </a:path>
                <a:path w="5403215" h="3013075">
                  <a:moveTo>
                    <a:pt x="2233676" y="1385189"/>
                  </a:moveTo>
                  <a:lnTo>
                    <a:pt x="2222246" y="1379855"/>
                  </a:lnTo>
                  <a:lnTo>
                    <a:pt x="2200656" y="1425829"/>
                  </a:lnTo>
                  <a:lnTo>
                    <a:pt x="2212086" y="1431163"/>
                  </a:lnTo>
                  <a:lnTo>
                    <a:pt x="2233676" y="1385189"/>
                  </a:lnTo>
                  <a:close/>
                </a:path>
                <a:path w="5403215" h="3013075">
                  <a:moveTo>
                    <a:pt x="2271395" y="1304671"/>
                  </a:moveTo>
                  <a:lnTo>
                    <a:pt x="2259965" y="1299337"/>
                  </a:lnTo>
                  <a:lnTo>
                    <a:pt x="2238375" y="1345311"/>
                  </a:lnTo>
                  <a:lnTo>
                    <a:pt x="2249932" y="1350645"/>
                  </a:lnTo>
                  <a:lnTo>
                    <a:pt x="2271395" y="1304671"/>
                  </a:lnTo>
                  <a:close/>
                </a:path>
                <a:path w="5403215" h="3013075">
                  <a:moveTo>
                    <a:pt x="2309114" y="1224153"/>
                  </a:moveTo>
                  <a:lnTo>
                    <a:pt x="2297684" y="1218819"/>
                  </a:lnTo>
                  <a:lnTo>
                    <a:pt x="2276094" y="1264793"/>
                  </a:lnTo>
                  <a:lnTo>
                    <a:pt x="2287651" y="1270254"/>
                  </a:lnTo>
                  <a:lnTo>
                    <a:pt x="2309114" y="1224153"/>
                  </a:lnTo>
                  <a:close/>
                </a:path>
                <a:path w="5403215" h="3013075">
                  <a:moveTo>
                    <a:pt x="2346960" y="1143762"/>
                  </a:moveTo>
                  <a:lnTo>
                    <a:pt x="2335403" y="1138301"/>
                  </a:lnTo>
                  <a:lnTo>
                    <a:pt x="2313813" y="1184275"/>
                  </a:lnTo>
                  <a:lnTo>
                    <a:pt x="2325370" y="1189736"/>
                  </a:lnTo>
                  <a:lnTo>
                    <a:pt x="2346960" y="1143762"/>
                  </a:lnTo>
                  <a:close/>
                </a:path>
                <a:path w="5403215" h="3013075">
                  <a:moveTo>
                    <a:pt x="2384679" y="1063244"/>
                  </a:moveTo>
                  <a:lnTo>
                    <a:pt x="2373122" y="1057783"/>
                  </a:lnTo>
                  <a:lnTo>
                    <a:pt x="2351532" y="1103884"/>
                  </a:lnTo>
                  <a:lnTo>
                    <a:pt x="2363089" y="1109218"/>
                  </a:lnTo>
                  <a:lnTo>
                    <a:pt x="2384679" y="1063244"/>
                  </a:lnTo>
                  <a:close/>
                </a:path>
                <a:path w="5403215" h="3013075">
                  <a:moveTo>
                    <a:pt x="2422398" y="982726"/>
                  </a:moveTo>
                  <a:lnTo>
                    <a:pt x="2410841" y="977404"/>
                  </a:lnTo>
                  <a:lnTo>
                    <a:pt x="2389378" y="1023366"/>
                  </a:lnTo>
                  <a:lnTo>
                    <a:pt x="2400808" y="1028700"/>
                  </a:lnTo>
                  <a:lnTo>
                    <a:pt x="2422398" y="982726"/>
                  </a:lnTo>
                  <a:close/>
                </a:path>
                <a:path w="5403215" h="3013075">
                  <a:moveTo>
                    <a:pt x="2460117" y="902208"/>
                  </a:moveTo>
                  <a:lnTo>
                    <a:pt x="2448560" y="896874"/>
                  </a:lnTo>
                  <a:lnTo>
                    <a:pt x="2427097" y="942848"/>
                  </a:lnTo>
                  <a:lnTo>
                    <a:pt x="2438527" y="948182"/>
                  </a:lnTo>
                  <a:lnTo>
                    <a:pt x="2460117" y="902208"/>
                  </a:lnTo>
                  <a:close/>
                </a:path>
                <a:path w="5403215" h="3013075">
                  <a:moveTo>
                    <a:pt x="2497836" y="821690"/>
                  </a:moveTo>
                  <a:lnTo>
                    <a:pt x="2486406" y="816356"/>
                  </a:lnTo>
                  <a:lnTo>
                    <a:pt x="2464816" y="862330"/>
                  </a:lnTo>
                  <a:lnTo>
                    <a:pt x="2476246" y="867791"/>
                  </a:lnTo>
                  <a:lnTo>
                    <a:pt x="2497836" y="821690"/>
                  </a:lnTo>
                  <a:close/>
                </a:path>
                <a:path w="5403215" h="3013075">
                  <a:moveTo>
                    <a:pt x="2535555" y="741299"/>
                  </a:moveTo>
                  <a:lnTo>
                    <a:pt x="2524125" y="735838"/>
                  </a:lnTo>
                  <a:lnTo>
                    <a:pt x="2502535" y="781812"/>
                  </a:lnTo>
                  <a:lnTo>
                    <a:pt x="2514092" y="787273"/>
                  </a:lnTo>
                  <a:lnTo>
                    <a:pt x="2535555" y="741299"/>
                  </a:lnTo>
                  <a:close/>
                </a:path>
                <a:path w="5403215" h="3013075">
                  <a:moveTo>
                    <a:pt x="2573274" y="660781"/>
                  </a:moveTo>
                  <a:lnTo>
                    <a:pt x="2561844" y="655320"/>
                  </a:lnTo>
                  <a:lnTo>
                    <a:pt x="2540254" y="701421"/>
                  </a:lnTo>
                  <a:lnTo>
                    <a:pt x="2551811" y="706755"/>
                  </a:lnTo>
                  <a:lnTo>
                    <a:pt x="2573274" y="660781"/>
                  </a:lnTo>
                  <a:close/>
                </a:path>
                <a:path w="5403215" h="3013075">
                  <a:moveTo>
                    <a:pt x="2611120" y="580263"/>
                  </a:moveTo>
                  <a:lnTo>
                    <a:pt x="2599563" y="574929"/>
                  </a:lnTo>
                  <a:lnTo>
                    <a:pt x="2577973" y="620903"/>
                  </a:lnTo>
                  <a:lnTo>
                    <a:pt x="2589530" y="626237"/>
                  </a:lnTo>
                  <a:lnTo>
                    <a:pt x="2611120" y="580263"/>
                  </a:lnTo>
                  <a:close/>
                </a:path>
                <a:path w="5403215" h="3013075">
                  <a:moveTo>
                    <a:pt x="2648839" y="499745"/>
                  </a:moveTo>
                  <a:lnTo>
                    <a:pt x="2637282" y="494411"/>
                  </a:lnTo>
                  <a:lnTo>
                    <a:pt x="2615692" y="540385"/>
                  </a:lnTo>
                  <a:lnTo>
                    <a:pt x="2627249" y="545719"/>
                  </a:lnTo>
                  <a:lnTo>
                    <a:pt x="2648839" y="499745"/>
                  </a:lnTo>
                  <a:close/>
                </a:path>
                <a:path w="5403215" h="3013075">
                  <a:moveTo>
                    <a:pt x="2686558" y="419227"/>
                  </a:moveTo>
                  <a:lnTo>
                    <a:pt x="2675001" y="413893"/>
                  </a:lnTo>
                  <a:lnTo>
                    <a:pt x="2653538" y="459867"/>
                  </a:lnTo>
                  <a:lnTo>
                    <a:pt x="2664968" y="465328"/>
                  </a:lnTo>
                  <a:lnTo>
                    <a:pt x="2686558" y="419227"/>
                  </a:lnTo>
                  <a:close/>
                </a:path>
                <a:path w="5403215" h="3013075">
                  <a:moveTo>
                    <a:pt x="2724277" y="338836"/>
                  </a:moveTo>
                  <a:lnTo>
                    <a:pt x="2712720" y="333375"/>
                  </a:lnTo>
                  <a:lnTo>
                    <a:pt x="2691257" y="379349"/>
                  </a:lnTo>
                  <a:lnTo>
                    <a:pt x="2702687" y="384810"/>
                  </a:lnTo>
                  <a:lnTo>
                    <a:pt x="2724277" y="338836"/>
                  </a:lnTo>
                  <a:close/>
                </a:path>
                <a:path w="5403215" h="3013075">
                  <a:moveTo>
                    <a:pt x="2761996" y="258318"/>
                  </a:moveTo>
                  <a:lnTo>
                    <a:pt x="2750566" y="252857"/>
                  </a:lnTo>
                  <a:lnTo>
                    <a:pt x="2728976" y="298958"/>
                  </a:lnTo>
                  <a:lnTo>
                    <a:pt x="2740406" y="304292"/>
                  </a:lnTo>
                  <a:lnTo>
                    <a:pt x="2761996" y="258318"/>
                  </a:lnTo>
                  <a:close/>
                </a:path>
                <a:path w="5403215" h="3013075">
                  <a:moveTo>
                    <a:pt x="2799715" y="177800"/>
                  </a:moveTo>
                  <a:lnTo>
                    <a:pt x="2788285" y="172466"/>
                  </a:lnTo>
                  <a:lnTo>
                    <a:pt x="2766695" y="218440"/>
                  </a:lnTo>
                  <a:lnTo>
                    <a:pt x="2778252" y="223774"/>
                  </a:lnTo>
                  <a:lnTo>
                    <a:pt x="2799715" y="177800"/>
                  </a:lnTo>
                  <a:close/>
                </a:path>
                <a:path w="5403215" h="3013075">
                  <a:moveTo>
                    <a:pt x="2837434" y="97282"/>
                  </a:moveTo>
                  <a:lnTo>
                    <a:pt x="2826004" y="91948"/>
                  </a:lnTo>
                  <a:lnTo>
                    <a:pt x="2804414" y="137922"/>
                  </a:lnTo>
                  <a:lnTo>
                    <a:pt x="2815971" y="143256"/>
                  </a:lnTo>
                  <a:lnTo>
                    <a:pt x="2837434" y="97282"/>
                  </a:lnTo>
                  <a:close/>
                </a:path>
                <a:path w="5403215" h="3013075">
                  <a:moveTo>
                    <a:pt x="3056636" y="1632331"/>
                  </a:moveTo>
                  <a:lnTo>
                    <a:pt x="2117839" y="1632331"/>
                  </a:lnTo>
                  <a:lnTo>
                    <a:pt x="2120519" y="1626616"/>
                  </a:lnTo>
                  <a:lnTo>
                    <a:pt x="2108962" y="1621282"/>
                  </a:lnTo>
                  <a:lnTo>
                    <a:pt x="2103767" y="1632331"/>
                  </a:lnTo>
                  <a:lnTo>
                    <a:pt x="1741678" y="1632331"/>
                  </a:lnTo>
                  <a:lnTo>
                    <a:pt x="1741678" y="1605915"/>
                  </a:lnTo>
                  <a:lnTo>
                    <a:pt x="1728978" y="1605915"/>
                  </a:lnTo>
                  <a:lnTo>
                    <a:pt x="1728978" y="1632331"/>
                  </a:lnTo>
                  <a:lnTo>
                    <a:pt x="1169924" y="1632331"/>
                  </a:lnTo>
                  <a:lnTo>
                    <a:pt x="1169924" y="1784731"/>
                  </a:lnTo>
                  <a:lnTo>
                    <a:pt x="1728978" y="1784731"/>
                  </a:lnTo>
                  <a:lnTo>
                    <a:pt x="1728978" y="1834515"/>
                  </a:lnTo>
                  <a:lnTo>
                    <a:pt x="1741678" y="1834515"/>
                  </a:lnTo>
                  <a:lnTo>
                    <a:pt x="1741678" y="1784731"/>
                  </a:lnTo>
                  <a:lnTo>
                    <a:pt x="2032381" y="1784731"/>
                  </a:lnTo>
                  <a:lnTo>
                    <a:pt x="2011934" y="1828292"/>
                  </a:lnTo>
                  <a:lnTo>
                    <a:pt x="2023491" y="1833626"/>
                  </a:lnTo>
                  <a:lnTo>
                    <a:pt x="2044954" y="1787652"/>
                  </a:lnTo>
                  <a:lnTo>
                    <a:pt x="2038692" y="1784731"/>
                  </a:lnTo>
                  <a:lnTo>
                    <a:pt x="3056636" y="1784731"/>
                  </a:lnTo>
                  <a:lnTo>
                    <a:pt x="3056636" y="1632331"/>
                  </a:lnTo>
                  <a:close/>
                </a:path>
                <a:path w="5403215" h="3013075">
                  <a:moveTo>
                    <a:pt x="4704461" y="454660"/>
                  </a:moveTo>
                  <a:lnTo>
                    <a:pt x="4691888" y="405511"/>
                  </a:lnTo>
                  <a:lnTo>
                    <a:pt x="4679696" y="408559"/>
                  </a:lnTo>
                  <a:lnTo>
                    <a:pt x="4692142" y="457835"/>
                  </a:lnTo>
                  <a:lnTo>
                    <a:pt x="4704461" y="454660"/>
                  </a:lnTo>
                  <a:close/>
                </a:path>
                <a:path w="5403215" h="3013075">
                  <a:moveTo>
                    <a:pt x="4726432" y="540766"/>
                  </a:moveTo>
                  <a:lnTo>
                    <a:pt x="4713859" y="491617"/>
                  </a:lnTo>
                  <a:lnTo>
                    <a:pt x="4701667" y="494792"/>
                  </a:lnTo>
                  <a:lnTo>
                    <a:pt x="4714113" y="543941"/>
                  </a:lnTo>
                  <a:lnTo>
                    <a:pt x="4726432" y="540766"/>
                  </a:lnTo>
                  <a:close/>
                </a:path>
                <a:path w="5403215" h="3013075">
                  <a:moveTo>
                    <a:pt x="4748403" y="626999"/>
                  </a:moveTo>
                  <a:lnTo>
                    <a:pt x="4735957" y="577723"/>
                  </a:lnTo>
                  <a:lnTo>
                    <a:pt x="4723638" y="580898"/>
                  </a:lnTo>
                  <a:lnTo>
                    <a:pt x="4736211" y="630047"/>
                  </a:lnTo>
                  <a:lnTo>
                    <a:pt x="4748403" y="626999"/>
                  </a:lnTo>
                  <a:close/>
                </a:path>
                <a:path w="5403215" h="3013075">
                  <a:moveTo>
                    <a:pt x="4770374" y="713105"/>
                  </a:moveTo>
                  <a:lnTo>
                    <a:pt x="4757928" y="663829"/>
                  </a:lnTo>
                  <a:lnTo>
                    <a:pt x="4745609" y="667004"/>
                  </a:lnTo>
                  <a:lnTo>
                    <a:pt x="4758182" y="716280"/>
                  </a:lnTo>
                  <a:lnTo>
                    <a:pt x="4770374" y="713105"/>
                  </a:lnTo>
                  <a:close/>
                </a:path>
                <a:path w="5403215" h="3013075">
                  <a:moveTo>
                    <a:pt x="4792472" y="799211"/>
                  </a:moveTo>
                  <a:lnTo>
                    <a:pt x="4779899" y="750062"/>
                  </a:lnTo>
                  <a:lnTo>
                    <a:pt x="4767580" y="753110"/>
                  </a:lnTo>
                  <a:lnTo>
                    <a:pt x="4780153" y="802386"/>
                  </a:lnTo>
                  <a:lnTo>
                    <a:pt x="4792472" y="799211"/>
                  </a:lnTo>
                  <a:close/>
                </a:path>
                <a:path w="5403215" h="3013075">
                  <a:moveTo>
                    <a:pt x="4814443" y="885444"/>
                  </a:moveTo>
                  <a:lnTo>
                    <a:pt x="4801870" y="836168"/>
                  </a:lnTo>
                  <a:lnTo>
                    <a:pt x="4789551" y="839343"/>
                  </a:lnTo>
                  <a:lnTo>
                    <a:pt x="4802124" y="888492"/>
                  </a:lnTo>
                  <a:lnTo>
                    <a:pt x="4814443" y="885444"/>
                  </a:lnTo>
                  <a:close/>
                </a:path>
                <a:path w="5403215" h="3013075">
                  <a:moveTo>
                    <a:pt x="4836414" y="971550"/>
                  </a:moveTo>
                  <a:lnTo>
                    <a:pt x="4823841" y="922274"/>
                  </a:lnTo>
                  <a:lnTo>
                    <a:pt x="4811522" y="925449"/>
                  </a:lnTo>
                  <a:lnTo>
                    <a:pt x="4824095" y="974725"/>
                  </a:lnTo>
                  <a:lnTo>
                    <a:pt x="4836414" y="971550"/>
                  </a:lnTo>
                  <a:close/>
                </a:path>
                <a:path w="5403215" h="3013075">
                  <a:moveTo>
                    <a:pt x="4858385" y="1057656"/>
                  </a:moveTo>
                  <a:lnTo>
                    <a:pt x="4845812" y="1008507"/>
                  </a:lnTo>
                  <a:lnTo>
                    <a:pt x="4833493" y="1011555"/>
                  </a:lnTo>
                  <a:lnTo>
                    <a:pt x="4846066" y="1060831"/>
                  </a:lnTo>
                  <a:lnTo>
                    <a:pt x="4858385" y="1057656"/>
                  </a:lnTo>
                  <a:close/>
                </a:path>
                <a:path w="5403215" h="3013075">
                  <a:moveTo>
                    <a:pt x="4880343" y="1143762"/>
                  </a:moveTo>
                  <a:lnTo>
                    <a:pt x="4867783" y="1094613"/>
                  </a:lnTo>
                  <a:lnTo>
                    <a:pt x="4855464" y="1097788"/>
                  </a:lnTo>
                  <a:lnTo>
                    <a:pt x="4868037" y="1146937"/>
                  </a:lnTo>
                  <a:lnTo>
                    <a:pt x="4880343" y="1143762"/>
                  </a:lnTo>
                  <a:close/>
                </a:path>
                <a:path w="5403215" h="3013075">
                  <a:moveTo>
                    <a:pt x="4902314" y="1229995"/>
                  </a:moveTo>
                  <a:lnTo>
                    <a:pt x="4889741" y="1180719"/>
                  </a:lnTo>
                  <a:lnTo>
                    <a:pt x="4877435" y="1183894"/>
                  </a:lnTo>
                  <a:lnTo>
                    <a:pt x="4890008" y="1233043"/>
                  </a:lnTo>
                  <a:lnTo>
                    <a:pt x="4902314" y="1229995"/>
                  </a:lnTo>
                  <a:close/>
                </a:path>
                <a:path w="5403215" h="3013075">
                  <a:moveTo>
                    <a:pt x="4924298" y="1316101"/>
                  </a:moveTo>
                  <a:lnTo>
                    <a:pt x="4911725" y="1266825"/>
                  </a:lnTo>
                  <a:lnTo>
                    <a:pt x="4899393" y="1270000"/>
                  </a:lnTo>
                  <a:lnTo>
                    <a:pt x="4911966" y="1319276"/>
                  </a:lnTo>
                  <a:lnTo>
                    <a:pt x="4924298" y="1316101"/>
                  </a:lnTo>
                  <a:close/>
                </a:path>
                <a:path w="5403215" h="3013075">
                  <a:moveTo>
                    <a:pt x="4946269" y="1402207"/>
                  </a:moveTo>
                  <a:lnTo>
                    <a:pt x="4933696" y="1353058"/>
                  </a:lnTo>
                  <a:lnTo>
                    <a:pt x="4921364" y="1356106"/>
                  </a:lnTo>
                  <a:lnTo>
                    <a:pt x="4933950" y="1405382"/>
                  </a:lnTo>
                  <a:lnTo>
                    <a:pt x="4946269" y="1402207"/>
                  </a:lnTo>
                  <a:close/>
                </a:path>
                <a:path w="5403215" h="3013075">
                  <a:moveTo>
                    <a:pt x="4968240" y="1488313"/>
                  </a:moveTo>
                  <a:lnTo>
                    <a:pt x="4955667" y="1439164"/>
                  </a:lnTo>
                  <a:lnTo>
                    <a:pt x="4943348" y="1442339"/>
                  </a:lnTo>
                  <a:lnTo>
                    <a:pt x="4955921" y="1491488"/>
                  </a:lnTo>
                  <a:lnTo>
                    <a:pt x="4968240" y="1488313"/>
                  </a:lnTo>
                  <a:close/>
                </a:path>
                <a:path w="5403215" h="3013075">
                  <a:moveTo>
                    <a:pt x="4990211" y="1574546"/>
                  </a:moveTo>
                  <a:lnTo>
                    <a:pt x="4977638" y="1525270"/>
                  </a:lnTo>
                  <a:lnTo>
                    <a:pt x="4965319" y="1528445"/>
                  </a:lnTo>
                  <a:lnTo>
                    <a:pt x="4977892" y="1577594"/>
                  </a:lnTo>
                  <a:lnTo>
                    <a:pt x="4990211" y="1574546"/>
                  </a:lnTo>
                  <a:close/>
                </a:path>
                <a:path w="5403215" h="3013075">
                  <a:moveTo>
                    <a:pt x="5012182" y="1660652"/>
                  </a:moveTo>
                  <a:lnTo>
                    <a:pt x="4999609" y="1611376"/>
                  </a:lnTo>
                  <a:lnTo>
                    <a:pt x="4987290" y="1614551"/>
                  </a:lnTo>
                  <a:lnTo>
                    <a:pt x="4999863" y="1663827"/>
                  </a:lnTo>
                  <a:lnTo>
                    <a:pt x="5012182" y="1660652"/>
                  </a:lnTo>
                  <a:close/>
                </a:path>
                <a:path w="5403215" h="3013075">
                  <a:moveTo>
                    <a:pt x="5034153" y="1746758"/>
                  </a:moveTo>
                  <a:lnTo>
                    <a:pt x="5021580" y="1697609"/>
                  </a:lnTo>
                  <a:lnTo>
                    <a:pt x="5009261" y="1700657"/>
                  </a:lnTo>
                  <a:lnTo>
                    <a:pt x="5021834" y="1749933"/>
                  </a:lnTo>
                  <a:lnTo>
                    <a:pt x="5034153" y="1746758"/>
                  </a:lnTo>
                  <a:close/>
                </a:path>
                <a:path w="5403215" h="3013075">
                  <a:moveTo>
                    <a:pt x="5056124" y="1832991"/>
                  </a:moveTo>
                  <a:lnTo>
                    <a:pt x="5043551" y="1783715"/>
                  </a:lnTo>
                  <a:lnTo>
                    <a:pt x="5031232" y="1786890"/>
                  </a:lnTo>
                  <a:lnTo>
                    <a:pt x="5043805" y="1836039"/>
                  </a:lnTo>
                  <a:lnTo>
                    <a:pt x="5056124" y="1832991"/>
                  </a:lnTo>
                  <a:close/>
                </a:path>
                <a:path w="5403215" h="3013075">
                  <a:moveTo>
                    <a:pt x="5124196" y="1868678"/>
                  </a:moveTo>
                  <a:lnTo>
                    <a:pt x="5068836" y="1882851"/>
                  </a:lnTo>
                  <a:lnTo>
                    <a:pt x="5065522" y="1869821"/>
                  </a:lnTo>
                  <a:lnTo>
                    <a:pt x="5053203" y="1872996"/>
                  </a:lnTo>
                  <a:lnTo>
                    <a:pt x="5056530" y="1886000"/>
                  </a:lnTo>
                  <a:lnTo>
                    <a:pt x="5001133" y="1900174"/>
                  </a:lnTo>
                  <a:lnTo>
                    <a:pt x="5081524" y="1958213"/>
                  </a:lnTo>
                  <a:lnTo>
                    <a:pt x="5110086" y="1898269"/>
                  </a:lnTo>
                  <a:lnTo>
                    <a:pt x="5124196" y="1868678"/>
                  </a:lnTo>
                  <a:close/>
                </a:path>
                <a:path w="5403215" h="3013075">
                  <a:moveTo>
                    <a:pt x="5325110" y="50800"/>
                  </a:moveTo>
                  <a:lnTo>
                    <a:pt x="5324602" y="0"/>
                  </a:lnTo>
                  <a:lnTo>
                    <a:pt x="5311902" y="254"/>
                  </a:lnTo>
                  <a:lnTo>
                    <a:pt x="5312410" y="51054"/>
                  </a:lnTo>
                  <a:lnTo>
                    <a:pt x="5325110" y="50800"/>
                  </a:lnTo>
                  <a:close/>
                </a:path>
                <a:path w="5403215" h="3013075">
                  <a:moveTo>
                    <a:pt x="5326126" y="139700"/>
                  </a:moveTo>
                  <a:lnTo>
                    <a:pt x="5325618" y="88900"/>
                  </a:lnTo>
                  <a:lnTo>
                    <a:pt x="5312918" y="89154"/>
                  </a:lnTo>
                  <a:lnTo>
                    <a:pt x="5313426" y="139827"/>
                  </a:lnTo>
                  <a:lnTo>
                    <a:pt x="5326126" y="139700"/>
                  </a:lnTo>
                  <a:close/>
                </a:path>
                <a:path w="5403215" h="3013075">
                  <a:moveTo>
                    <a:pt x="5327142" y="228600"/>
                  </a:moveTo>
                  <a:lnTo>
                    <a:pt x="5326634" y="177800"/>
                  </a:lnTo>
                  <a:lnTo>
                    <a:pt x="5313934" y="177927"/>
                  </a:lnTo>
                  <a:lnTo>
                    <a:pt x="5314442" y="228727"/>
                  </a:lnTo>
                  <a:lnTo>
                    <a:pt x="5327142" y="228600"/>
                  </a:lnTo>
                  <a:close/>
                </a:path>
                <a:path w="5403215" h="3013075">
                  <a:moveTo>
                    <a:pt x="5328158" y="317500"/>
                  </a:moveTo>
                  <a:lnTo>
                    <a:pt x="5327523" y="266700"/>
                  </a:lnTo>
                  <a:lnTo>
                    <a:pt x="5314823" y="266827"/>
                  </a:lnTo>
                  <a:lnTo>
                    <a:pt x="5315458" y="317627"/>
                  </a:lnTo>
                  <a:lnTo>
                    <a:pt x="5328158" y="317500"/>
                  </a:lnTo>
                  <a:close/>
                </a:path>
                <a:path w="5403215" h="3013075">
                  <a:moveTo>
                    <a:pt x="5329174" y="406400"/>
                  </a:moveTo>
                  <a:lnTo>
                    <a:pt x="5328539" y="355600"/>
                  </a:lnTo>
                  <a:lnTo>
                    <a:pt x="5315839" y="355727"/>
                  </a:lnTo>
                  <a:lnTo>
                    <a:pt x="5316474" y="406527"/>
                  </a:lnTo>
                  <a:lnTo>
                    <a:pt x="5329174" y="406400"/>
                  </a:lnTo>
                  <a:close/>
                </a:path>
                <a:path w="5403215" h="3013075">
                  <a:moveTo>
                    <a:pt x="5330063" y="495300"/>
                  </a:moveTo>
                  <a:lnTo>
                    <a:pt x="5329555" y="444500"/>
                  </a:lnTo>
                  <a:lnTo>
                    <a:pt x="5316855" y="444627"/>
                  </a:lnTo>
                  <a:lnTo>
                    <a:pt x="5317363" y="495427"/>
                  </a:lnTo>
                  <a:lnTo>
                    <a:pt x="5330063" y="495300"/>
                  </a:lnTo>
                  <a:close/>
                </a:path>
                <a:path w="5403215" h="3013075">
                  <a:moveTo>
                    <a:pt x="5331079" y="584200"/>
                  </a:moveTo>
                  <a:lnTo>
                    <a:pt x="5330571" y="533400"/>
                  </a:lnTo>
                  <a:lnTo>
                    <a:pt x="5317871" y="533527"/>
                  </a:lnTo>
                  <a:lnTo>
                    <a:pt x="5318379" y="584327"/>
                  </a:lnTo>
                  <a:lnTo>
                    <a:pt x="5331079" y="584200"/>
                  </a:lnTo>
                  <a:close/>
                </a:path>
                <a:path w="5403215" h="3013075">
                  <a:moveTo>
                    <a:pt x="5332095" y="673100"/>
                  </a:moveTo>
                  <a:lnTo>
                    <a:pt x="5331460" y="622300"/>
                  </a:lnTo>
                  <a:lnTo>
                    <a:pt x="5318887" y="622427"/>
                  </a:lnTo>
                  <a:lnTo>
                    <a:pt x="5319395" y="673227"/>
                  </a:lnTo>
                  <a:lnTo>
                    <a:pt x="5332095" y="673100"/>
                  </a:lnTo>
                  <a:close/>
                </a:path>
                <a:path w="5403215" h="3013075">
                  <a:moveTo>
                    <a:pt x="5333111" y="762000"/>
                  </a:moveTo>
                  <a:lnTo>
                    <a:pt x="5332476" y="711200"/>
                  </a:lnTo>
                  <a:lnTo>
                    <a:pt x="5319776" y="711327"/>
                  </a:lnTo>
                  <a:lnTo>
                    <a:pt x="5320411" y="762127"/>
                  </a:lnTo>
                  <a:lnTo>
                    <a:pt x="5333111" y="762000"/>
                  </a:lnTo>
                  <a:close/>
                </a:path>
                <a:path w="5403215" h="3013075">
                  <a:moveTo>
                    <a:pt x="5334127" y="850900"/>
                  </a:moveTo>
                  <a:lnTo>
                    <a:pt x="5333492" y="800100"/>
                  </a:lnTo>
                  <a:lnTo>
                    <a:pt x="5320792" y="800227"/>
                  </a:lnTo>
                  <a:lnTo>
                    <a:pt x="5321427" y="851027"/>
                  </a:lnTo>
                  <a:lnTo>
                    <a:pt x="5334127" y="850900"/>
                  </a:lnTo>
                  <a:close/>
                </a:path>
                <a:path w="5403215" h="3013075">
                  <a:moveTo>
                    <a:pt x="5335016" y="939800"/>
                  </a:moveTo>
                  <a:lnTo>
                    <a:pt x="5334508" y="889000"/>
                  </a:lnTo>
                  <a:lnTo>
                    <a:pt x="5321808" y="889127"/>
                  </a:lnTo>
                  <a:lnTo>
                    <a:pt x="5322316" y="939927"/>
                  </a:lnTo>
                  <a:lnTo>
                    <a:pt x="5335016" y="939800"/>
                  </a:lnTo>
                  <a:close/>
                </a:path>
                <a:path w="5403215" h="3013075">
                  <a:moveTo>
                    <a:pt x="5336032" y="1028700"/>
                  </a:moveTo>
                  <a:lnTo>
                    <a:pt x="5335524" y="977900"/>
                  </a:lnTo>
                  <a:lnTo>
                    <a:pt x="5322824" y="978027"/>
                  </a:lnTo>
                  <a:lnTo>
                    <a:pt x="5323332" y="1028827"/>
                  </a:lnTo>
                  <a:lnTo>
                    <a:pt x="5336032" y="1028700"/>
                  </a:lnTo>
                  <a:close/>
                </a:path>
                <a:path w="5403215" h="3013075">
                  <a:moveTo>
                    <a:pt x="5337048" y="1117600"/>
                  </a:moveTo>
                  <a:lnTo>
                    <a:pt x="5336413" y="1066800"/>
                  </a:lnTo>
                  <a:lnTo>
                    <a:pt x="5323713" y="1066927"/>
                  </a:lnTo>
                  <a:lnTo>
                    <a:pt x="5324348" y="1117727"/>
                  </a:lnTo>
                  <a:lnTo>
                    <a:pt x="5337048" y="1117600"/>
                  </a:lnTo>
                  <a:close/>
                </a:path>
                <a:path w="5403215" h="3013075">
                  <a:moveTo>
                    <a:pt x="5338064" y="1206500"/>
                  </a:moveTo>
                  <a:lnTo>
                    <a:pt x="5337429" y="1155700"/>
                  </a:lnTo>
                  <a:lnTo>
                    <a:pt x="5324729" y="1155827"/>
                  </a:lnTo>
                  <a:lnTo>
                    <a:pt x="5325364" y="1206627"/>
                  </a:lnTo>
                  <a:lnTo>
                    <a:pt x="5338064" y="1206500"/>
                  </a:lnTo>
                  <a:close/>
                </a:path>
                <a:path w="5403215" h="3013075">
                  <a:moveTo>
                    <a:pt x="5338953" y="1295400"/>
                  </a:moveTo>
                  <a:lnTo>
                    <a:pt x="5338445" y="1244600"/>
                  </a:lnTo>
                  <a:lnTo>
                    <a:pt x="5325745" y="1244727"/>
                  </a:lnTo>
                  <a:lnTo>
                    <a:pt x="5326253" y="1295527"/>
                  </a:lnTo>
                  <a:lnTo>
                    <a:pt x="5338953" y="1295400"/>
                  </a:lnTo>
                  <a:close/>
                </a:path>
                <a:path w="5403215" h="3013075">
                  <a:moveTo>
                    <a:pt x="5339969" y="1384300"/>
                  </a:moveTo>
                  <a:lnTo>
                    <a:pt x="5339461" y="1333500"/>
                  </a:lnTo>
                  <a:lnTo>
                    <a:pt x="5326761" y="1333627"/>
                  </a:lnTo>
                  <a:lnTo>
                    <a:pt x="5327269" y="1384427"/>
                  </a:lnTo>
                  <a:lnTo>
                    <a:pt x="5339969" y="1384300"/>
                  </a:lnTo>
                  <a:close/>
                </a:path>
                <a:path w="5403215" h="3013075">
                  <a:moveTo>
                    <a:pt x="5340985" y="1473200"/>
                  </a:moveTo>
                  <a:lnTo>
                    <a:pt x="5340477" y="1422400"/>
                  </a:lnTo>
                  <a:lnTo>
                    <a:pt x="5327777" y="1422527"/>
                  </a:lnTo>
                  <a:lnTo>
                    <a:pt x="5328285" y="1473327"/>
                  </a:lnTo>
                  <a:lnTo>
                    <a:pt x="5340985" y="1473200"/>
                  </a:lnTo>
                  <a:close/>
                </a:path>
                <a:path w="5403215" h="3013075">
                  <a:moveTo>
                    <a:pt x="5342001" y="1562100"/>
                  </a:moveTo>
                  <a:lnTo>
                    <a:pt x="5341366" y="1511300"/>
                  </a:lnTo>
                  <a:lnTo>
                    <a:pt x="5328666" y="1511427"/>
                  </a:lnTo>
                  <a:lnTo>
                    <a:pt x="5329301" y="1562227"/>
                  </a:lnTo>
                  <a:lnTo>
                    <a:pt x="5342001" y="1562100"/>
                  </a:lnTo>
                  <a:close/>
                </a:path>
                <a:path w="5403215" h="3013075">
                  <a:moveTo>
                    <a:pt x="5343017" y="1651000"/>
                  </a:moveTo>
                  <a:lnTo>
                    <a:pt x="5342382" y="1600200"/>
                  </a:lnTo>
                  <a:lnTo>
                    <a:pt x="5329682" y="1600327"/>
                  </a:lnTo>
                  <a:lnTo>
                    <a:pt x="5330317" y="1651127"/>
                  </a:lnTo>
                  <a:lnTo>
                    <a:pt x="5343017" y="1651000"/>
                  </a:lnTo>
                  <a:close/>
                </a:path>
                <a:path w="5403215" h="3013075">
                  <a:moveTo>
                    <a:pt x="5343906" y="1739900"/>
                  </a:moveTo>
                  <a:lnTo>
                    <a:pt x="5343398" y="1689100"/>
                  </a:lnTo>
                  <a:lnTo>
                    <a:pt x="5330698" y="1689227"/>
                  </a:lnTo>
                  <a:lnTo>
                    <a:pt x="5331206" y="1740027"/>
                  </a:lnTo>
                  <a:lnTo>
                    <a:pt x="5343906" y="1739900"/>
                  </a:lnTo>
                  <a:close/>
                </a:path>
                <a:path w="5403215" h="3013075">
                  <a:moveTo>
                    <a:pt x="5344922" y="1828800"/>
                  </a:moveTo>
                  <a:lnTo>
                    <a:pt x="5344414" y="1778000"/>
                  </a:lnTo>
                  <a:lnTo>
                    <a:pt x="5331714" y="1778127"/>
                  </a:lnTo>
                  <a:lnTo>
                    <a:pt x="5332222" y="1828927"/>
                  </a:lnTo>
                  <a:lnTo>
                    <a:pt x="5344922" y="1828800"/>
                  </a:lnTo>
                  <a:close/>
                </a:path>
                <a:path w="5403215" h="3013075">
                  <a:moveTo>
                    <a:pt x="5402707" y="1881632"/>
                  </a:moveTo>
                  <a:lnTo>
                    <a:pt x="5345557" y="1882267"/>
                  </a:lnTo>
                  <a:lnTo>
                    <a:pt x="5345430" y="1866900"/>
                  </a:lnTo>
                  <a:lnTo>
                    <a:pt x="5332730" y="1867027"/>
                  </a:lnTo>
                  <a:lnTo>
                    <a:pt x="5332857" y="1882406"/>
                  </a:lnTo>
                  <a:lnTo>
                    <a:pt x="5275707" y="1883029"/>
                  </a:lnTo>
                  <a:lnTo>
                    <a:pt x="5340096" y="1958467"/>
                  </a:lnTo>
                  <a:lnTo>
                    <a:pt x="5391734" y="1895094"/>
                  </a:lnTo>
                  <a:lnTo>
                    <a:pt x="5402707" y="1881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3691" y="5401055"/>
              <a:ext cx="7708900" cy="782320"/>
            </a:xfrm>
            <a:custGeom>
              <a:avLst/>
              <a:gdLst/>
              <a:ahLst/>
              <a:cxnLst/>
              <a:rect l="l" t="t" r="r" b="b"/>
              <a:pathLst>
                <a:path w="7708900" h="782320">
                  <a:moveTo>
                    <a:pt x="0" y="781812"/>
                  </a:moveTo>
                  <a:lnTo>
                    <a:pt x="7708392" y="781812"/>
                  </a:lnTo>
                  <a:lnTo>
                    <a:pt x="7708392" y="0"/>
                  </a:lnTo>
                  <a:lnTo>
                    <a:pt x="0" y="0"/>
                  </a:lnTo>
                  <a:lnTo>
                    <a:pt x="0" y="7818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88263" y="5503875"/>
            <a:ext cx="22574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2715" marR="1429385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0078D3"/>
                </a:solidFill>
                <a:latin typeface="Segoe UI"/>
                <a:cs typeface="Segoe UI"/>
              </a:rPr>
              <a:t>Linked </a:t>
            </a:r>
            <a:r>
              <a:rPr sz="1600" b="1" spc="-4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Se</a:t>
            </a:r>
            <a:r>
              <a:rPr sz="1600" b="1" spc="50" dirty="0">
                <a:solidFill>
                  <a:srgbClr val="0078D3"/>
                </a:solidFill>
                <a:latin typeface="Segoe UI"/>
                <a:cs typeface="Segoe UI"/>
              </a:rPr>
              <a:t>r</a:t>
            </a:r>
            <a:r>
              <a:rPr sz="1600" b="1" spc="-5" dirty="0">
                <a:solidFill>
                  <a:srgbClr val="0078D3"/>
                </a:solidFill>
                <a:latin typeface="Segoe UI"/>
                <a:cs typeface="Segoe UI"/>
              </a:rPr>
              <a:t>vice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535923" y="2610611"/>
            <a:ext cx="1572895" cy="515620"/>
            <a:chOff x="8535923" y="2610611"/>
            <a:chExt cx="1572895" cy="515620"/>
          </a:xfrm>
        </p:grpSpPr>
        <p:sp>
          <p:nvSpPr>
            <p:cNvPr id="63" name="object 63"/>
            <p:cNvSpPr/>
            <p:nvPr/>
          </p:nvSpPr>
          <p:spPr>
            <a:xfrm>
              <a:off x="8535923" y="2610611"/>
              <a:ext cx="1572895" cy="515620"/>
            </a:xfrm>
            <a:custGeom>
              <a:avLst/>
              <a:gdLst/>
              <a:ahLst/>
              <a:cxnLst/>
              <a:rect l="l" t="t" r="r" b="b"/>
              <a:pathLst>
                <a:path w="1572895" h="515619">
                  <a:moveTo>
                    <a:pt x="1572768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1572768" y="515112"/>
                  </a:lnTo>
                  <a:lnTo>
                    <a:pt x="157276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89848" y="2715767"/>
              <a:ext cx="1257300" cy="303530"/>
            </a:xfrm>
            <a:custGeom>
              <a:avLst/>
              <a:gdLst/>
              <a:ahLst/>
              <a:cxnLst/>
              <a:rect l="l" t="t" r="r" b="b"/>
              <a:pathLst>
                <a:path w="1257300" h="303530">
                  <a:moveTo>
                    <a:pt x="326136" y="152400"/>
                  </a:moveTo>
                  <a:lnTo>
                    <a:pt x="313436" y="146050"/>
                  </a:lnTo>
                  <a:lnTo>
                    <a:pt x="275336" y="127000"/>
                  </a:lnTo>
                  <a:lnTo>
                    <a:pt x="275336" y="146050"/>
                  </a:lnTo>
                  <a:lnTo>
                    <a:pt x="179832" y="146050"/>
                  </a:lnTo>
                  <a:lnTo>
                    <a:pt x="179832" y="103632"/>
                  </a:lnTo>
                  <a:lnTo>
                    <a:pt x="0" y="103632"/>
                  </a:lnTo>
                  <a:lnTo>
                    <a:pt x="0" y="202692"/>
                  </a:lnTo>
                  <a:lnTo>
                    <a:pt x="179832" y="202692"/>
                  </a:lnTo>
                  <a:lnTo>
                    <a:pt x="179832" y="158750"/>
                  </a:lnTo>
                  <a:lnTo>
                    <a:pt x="275336" y="158750"/>
                  </a:lnTo>
                  <a:lnTo>
                    <a:pt x="275336" y="177800"/>
                  </a:lnTo>
                  <a:lnTo>
                    <a:pt x="313436" y="158750"/>
                  </a:lnTo>
                  <a:lnTo>
                    <a:pt x="326136" y="152400"/>
                  </a:lnTo>
                  <a:close/>
                </a:path>
                <a:path w="1257300" h="303530">
                  <a:moveTo>
                    <a:pt x="685927" y="64008"/>
                  </a:moveTo>
                  <a:lnTo>
                    <a:pt x="629285" y="68453"/>
                  </a:lnTo>
                  <a:lnTo>
                    <a:pt x="639152" y="84823"/>
                  </a:lnTo>
                  <a:lnTo>
                    <a:pt x="539521" y="144830"/>
                  </a:lnTo>
                  <a:lnTo>
                    <a:pt x="539521" y="152349"/>
                  </a:lnTo>
                  <a:lnTo>
                    <a:pt x="539521" y="144830"/>
                  </a:lnTo>
                  <a:lnTo>
                    <a:pt x="539483" y="103632"/>
                  </a:lnTo>
                  <a:lnTo>
                    <a:pt x="359664" y="103632"/>
                  </a:lnTo>
                  <a:lnTo>
                    <a:pt x="359664" y="202692"/>
                  </a:lnTo>
                  <a:lnTo>
                    <a:pt x="539483" y="202692"/>
                  </a:lnTo>
                  <a:lnTo>
                    <a:pt x="539483" y="159842"/>
                  </a:lnTo>
                  <a:lnTo>
                    <a:pt x="639152" y="219862"/>
                  </a:lnTo>
                  <a:lnTo>
                    <a:pt x="629285" y="236220"/>
                  </a:lnTo>
                  <a:lnTo>
                    <a:pt x="685927" y="240665"/>
                  </a:lnTo>
                  <a:lnTo>
                    <a:pt x="676922" y="226441"/>
                  </a:lnTo>
                  <a:lnTo>
                    <a:pt x="655574" y="192659"/>
                  </a:lnTo>
                  <a:lnTo>
                    <a:pt x="645718" y="208978"/>
                  </a:lnTo>
                  <a:lnTo>
                    <a:pt x="551751" y="152349"/>
                  </a:lnTo>
                  <a:lnTo>
                    <a:pt x="645718" y="95707"/>
                  </a:lnTo>
                  <a:lnTo>
                    <a:pt x="655574" y="112014"/>
                  </a:lnTo>
                  <a:lnTo>
                    <a:pt x="676922" y="78232"/>
                  </a:lnTo>
                  <a:lnTo>
                    <a:pt x="685927" y="64008"/>
                  </a:lnTo>
                  <a:close/>
                </a:path>
                <a:path w="1257300" h="303530">
                  <a:moveTo>
                    <a:pt x="899160" y="0"/>
                  </a:moveTo>
                  <a:lnTo>
                    <a:pt x="719328" y="0"/>
                  </a:lnTo>
                  <a:lnTo>
                    <a:pt x="719328" y="100584"/>
                  </a:lnTo>
                  <a:lnTo>
                    <a:pt x="899160" y="100584"/>
                  </a:lnTo>
                  <a:lnTo>
                    <a:pt x="899160" y="0"/>
                  </a:lnTo>
                  <a:close/>
                </a:path>
                <a:path w="1257300" h="303530">
                  <a:moveTo>
                    <a:pt x="1043940" y="252984"/>
                  </a:moveTo>
                  <a:lnTo>
                    <a:pt x="1031240" y="246634"/>
                  </a:lnTo>
                  <a:lnTo>
                    <a:pt x="993140" y="227584"/>
                  </a:lnTo>
                  <a:lnTo>
                    <a:pt x="993140" y="246634"/>
                  </a:lnTo>
                  <a:lnTo>
                    <a:pt x="899160" y="246634"/>
                  </a:lnTo>
                  <a:lnTo>
                    <a:pt x="899160" y="202692"/>
                  </a:lnTo>
                  <a:lnTo>
                    <a:pt x="719328" y="202692"/>
                  </a:lnTo>
                  <a:lnTo>
                    <a:pt x="719328" y="303276"/>
                  </a:lnTo>
                  <a:lnTo>
                    <a:pt x="899160" y="303276"/>
                  </a:lnTo>
                  <a:lnTo>
                    <a:pt x="899160" y="259334"/>
                  </a:lnTo>
                  <a:lnTo>
                    <a:pt x="993140" y="259334"/>
                  </a:lnTo>
                  <a:lnTo>
                    <a:pt x="993140" y="278384"/>
                  </a:lnTo>
                  <a:lnTo>
                    <a:pt x="1031240" y="259334"/>
                  </a:lnTo>
                  <a:lnTo>
                    <a:pt x="1043940" y="252984"/>
                  </a:lnTo>
                  <a:close/>
                </a:path>
                <a:path w="1257300" h="303530">
                  <a:moveTo>
                    <a:pt x="1257300" y="202692"/>
                  </a:moveTo>
                  <a:lnTo>
                    <a:pt x="1078992" y="202692"/>
                  </a:lnTo>
                  <a:lnTo>
                    <a:pt x="1078992" y="303276"/>
                  </a:lnTo>
                  <a:lnTo>
                    <a:pt x="1257300" y="303276"/>
                  </a:lnTo>
                  <a:lnTo>
                    <a:pt x="1257300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10674095" y="1374647"/>
            <a:ext cx="1424940" cy="452755"/>
            <a:chOff x="10674095" y="1374647"/>
            <a:chExt cx="1424940" cy="452755"/>
          </a:xfrm>
        </p:grpSpPr>
        <p:sp>
          <p:nvSpPr>
            <p:cNvPr id="66" name="object 66"/>
            <p:cNvSpPr/>
            <p:nvPr/>
          </p:nvSpPr>
          <p:spPr>
            <a:xfrm>
              <a:off x="10674095" y="1374647"/>
              <a:ext cx="1424940" cy="452755"/>
            </a:xfrm>
            <a:custGeom>
              <a:avLst/>
              <a:gdLst/>
              <a:ahLst/>
              <a:cxnLst/>
              <a:rect l="l" t="t" r="r" b="b"/>
              <a:pathLst>
                <a:path w="1424940" h="452755">
                  <a:moveTo>
                    <a:pt x="142494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1424940" y="4526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814304" y="1467611"/>
              <a:ext cx="1138555" cy="265430"/>
            </a:xfrm>
            <a:custGeom>
              <a:avLst/>
              <a:gdLst/>
              <a:ahLst/>
              <a:cxnLst/>
              <a:rect l="l" t="t" r="r" b="b"/>
              <a:pathLst>
                <a:path w="1138554" h="265430">
                  <a:moveTo>
                    <a:pt x="294640" y="134112"/>
                  </a:moveTo>
                  <a:lnTo>
                    <a:pt x="281940" y="127762"/>
                  </a:lnTo>
                  <a:lnTo>
                    <a:pt x="243840" y="108712"/>
                  </a:lnTo>
                  <a:lnTo>
                    <a:pt x="243840" y="127762"/>
                  </a:lnTo>
                  <a:lnTo>
                    <a:pt x="163068" y="127762"/>
                  </a:lnTo>
                  <a:lnTo>
                    <a:pt x="163068" y="89928"/>
                  </a:lnTo>
                  <a:lnTo>
                    <a:pt x="0" y="89928"/>
                  </a:lnTo>
                  <a:lnTo>
                    <a:pt x="0" y="178308"/>
                  </a:lnTo>
                  <a:lnTo>
                    <a:pt x="163068" y="178308"/>
                  </a:lnTo>
                  <a:lnTo>
                    <a:pt x="163068" y="140462"/>
                  </a:lnTo>
                  <a:lnTo>
                    <a:pt x="243840" y="140462"/>
                  </a:lnTo>
                  <a:lnTo>
                    <a:pt x="243840" y="159512"/>
                  </a:lnTo>
                  <a:lnTo>
                    <a:pt x="281940" y="140462"/>
                  </a:lnTo>
                  <a:lnTo>
                    <a:pt x="294640" y="134112"/>
                  </a:lnTo>
                  <a:close/>
                </a:path>
                <a:path w="1138554" h="265430">
                  <a:moveTo>
                    <a:pt x="620395" y="56388"/>
                  </a:moveTo>
                  <a:lnTo>
                    <a:pt x="563626" y="60071"/>
                  </a:lnTo>
                  <a:lnTo>
                    <a:pt x="573227" y="76530"/>
                  </a:lnTo>
                  <a:lnTo>
                    <a:pt x="487705" y="126657"/>
                  </a:lnTo>
                  <a:lnTo>
                    <a:pt x="487705" y="134048"/>
                  </a:lnTo>
                  <a:lnTo>
                    <a:pt x="487705" y="126657"/>
                  </a:lnTo>
                  <a:lnTo>
                    <a:pt x="487680" y="89928"/>
                  </a:lnTo>
                  <a:lnTo>
                    <a:pt x="326136" y="89928"/>
                  </a:lnTo>
                  <a:lnTo>
                    <a:pt x="326136" y="178308"/>
                  </a:lnTo>
                  <a:lnTo>
                    <a:pt x="487680" y="178308"/>
                  </a:lnTo>
                  <a:lnTo>
                    <a:pt x="487680" y="141439"/>
                  </a:lnTo>
                  <a:lnTo>
                    <a:pt x="573227" y="191579"/>
                  </a:lnTo>
                  <a:lnTo>
                    <a:pt x="563626" y="208026"/>
                  </a:lnTo>
                  <a:lnTo>
                    <a:pt x="620395" y="211709"/>
                  </a:lnTo>
                  <a:lnTo>
                    <a:pt x="611428" y="197993"/>
                  </a:lnTo>
                  <a:lnTo>
                    <a:pt x="589280" y="164084"/>
                  </a:lnTo>
                  <a:lnTo>
                    <a:pt x="579678" y="180530"/>
                  </a:lnTo>
                  <a:lnTo>
                    <a:pt x="500087" y="134061"/>
                  </a:lnTo>
                  <a:lnTo>
                    <a:pt x="579678" y="87579"/>
                  </a:lnTo>
                  <a:lnTo>
                    <a:pt x="589280" y="104013"/>
                  </a:lnTo>
                  <a:lnTo>
                    <a:pt x="611428" y="70104"/>
                  </a:lnTo>
                  <a:lnTo>
                    <a:pt x="620395" y="56388"/>
                  </a:lnTo>
                  <a:close/>
                </a:path>
                <a:path w="1138554" h="265430">
                  <a:moveTo>
                    <a:pt x="813816" y="0"/>
                  </a:moveTo>
                  <a:lnTo>
                    <a:pt x="650748" y="0"/>
                  </a:lnTo>
                  <a:lnTo>
                    <a:pt x="650748" y="88392"/>
                  </a:lnTo>
                  <a:lnTo>
                    <a:pt x="813816" y="88392"/>
                  </a:lnTo>
                  <a:lnTo>
                    <a:pt x="813816" y="0"/>
                  </a:lnTo>
                  <a:close/>
                </a:path>
                <a:path w="1138554" h="265430">
                  <a:moveTo>
                    <a:pt x="945388" y="222504"/>
                  </a:moveTo>
                  <a:lnTo>
                    <a:pt x="932688" y="216154"/>
                  </a:lnTo>
                  <a:lnTo>
                    <a:pt x="894588" y="197104"/>
                  </a:lnTo>
                  <a:lnTo>
                    <a:pt x="894588" y="216154"/>
                  </a:lnTo>
                  <a:lnTo>
                    <a:pt x="813816" y="216154"/>
                  </a:lnTo>
                  <a:lnTo>
                    <a:pt x="813816" y="178308"/>
                  </a:lnTo>
                  <a:lnTo>
                    <a:pt x="650748" y="178308"/>
                  </a:lnTo>
                  <a:lnTo>
                    <a:pt x="650748" y="265176"/>
                  </a:lnTo>
                  <a:lnTo>
                    <a:pt x="813816" y="265176"/>
                  </a:lnTo>
                  <a:lnTo>
                    <a:pt x="813816" y="228854"/>
                  </a:lnTo>
                  <a:lnTo>
                    <a:pt x="894588" y="228854"/>
                  </a:lnTo>
                  <a:lnTo>
                    <a:pt x="894588" y="247904"/>
                  </a:lnTo>
                  <a:lnTo>
                    <a:pt x="932688" y="228854"/>
                  </a:lnTo>
                  <a:lnTo>
                    <a:pt x="945388" y="222504"/>
                  </a:lnTo>
                  <a:close/>
                </a:path>
                <a:path w="1138554" h="265430">
                  <a:moveTo>
                    <a:pt x="1138428" y="178308"/>
                  </a:moveTo>
                  <a:lnTo>
                    <a:pt x="976884" y="178308"/>
                  </a:lnTo>
                  <a:lnTo>
                    <a:pt x="976884" y="265176"/>
                  </a:lnTo>
                  <a:lnTo>
                    <a:pt x="1138428" y="265176"/>
                  </a:lnTo>
                  <a:lnTo>
                    <a:pt x="1138428" y="178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10674095" y="669036"/>
            <a:ext cx="1424940" cy="452755"/>
            <a:chOff x="10674095" y="669036"/>
            <a:chExt cx="1424940" cy="452755"/>
          </a:xfrm>
        </p:grpSpPr>
        <p:sp>
          <p:nvSpPr>
            <p:cNvPr id="69" name="object 69"/>
            <p:cNvSpPr/>
            <p:nvPr/>
          </p:nvSpPr>
          <p:spPr>
            <a:xfrm>
              <a:off x="10674095" y="669036"/>
              <a:ext cx="1424940" cy="452755"/>
            </a:xfrm>
            <a:custGeom>
              <a:avLst/>
              <a:gdLst/>
              <a:ahLst/>
              <a:cxnLst/>
              <a:rect l="l" t="t" r="r" b="b"/>
              <a:pathLst>
                <a:path w="1424940" h="452755">
                  <a:moveTo>
                    <a:pt x="142494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1424940" y="4526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814304" y="763523"/>
              <a:ext cx="1138555" cy="265430"/>
            </a:xfrm>
            <a:custGeom>
              <a:avLst/>
              <a:gdLst/>
              <a:ahLst/>
              <a:cxnLst/>
              <a:rect l="l" t="t" r="r" b="b"/>
              <a:pathLst>
                <a:path w="1138554" h="265430">
                  <a:moveTo>
                    <a:pt x="294640" y="134112"/>
                  </a:moveTo>
                  <a:lnTo>
                    <a:pt x="281940" y="127762"/>
                  </a:lnTo>
                  <a:lnTo>
                    <a:pt x="243840" y="108712"/>
                  </a:lnTo>
                  <a:lnTo>
                    <a:pt x="243840" y="127762"/>
                  </a:lnTo>
                  <a:lnTo>
                    <a:pt x="163068" y="127762"/>
                  </a:lnTo>
                  <a:lnTo>
                    <a:pt x="163068" y="89928"/>
                  </a:lnTo>
                  <a:lnTo>
                    <a:pt x="0" y="89928"/>
                  </a:lnTo>
                  <a:lnTo>
                    <a:pt x="0" y="176784"/>
                  </a:lnTo>
                  <a:lnTo>
                    <a:pt x="163068" y="176784"/>
                  </a:lnTo>
                  <a:lnTo>
                    <a:pt x="163068" y="140462"/>
                  </a:lnTo>
                  <a:lnTo>
                    <a:pt x="243840" y="140462"/>
                  </a:lnTo>
                  <a:lnTo>
                    <a:pt x="243840" y="159512"/>
                  </a:lnTo>
                  <a:lnTo>
                    <a:pt x="281940" y="140462"/>
                  </a:lnTo>
                  <a:lnTo>
                    <a:pt x="294640" y="134112"/>
                  </a:lnTo>
                  <a:close/>
                </a:path>
                <a:path w="1138554" h="265430">
                  <a:moveTo>
                    <a:pt x="620395" y="56388"/>
                  </a:moveTo>
                  <a:lnTo>
                    <a:pt x="563626" y="60071"/>
                  </a:lnTo>
                  <a:lnTo>
                    <a:pt x="573227" y="76530"/>
                  </a:lnTo>
                  <a:lnTo>
                    <a:pt x="487705" y="126657"/>
                  </a:lnTo>
                  <a:lnTo>
                    <a:pt x="487705" y="134048"/>
                  </a:lnTo>
                  <a:lnTo>
                    <a:pt x="487705" y="126657"/>
                  </a:lnTo>
                  <a:lnTo>
                    <a:pt x="487680" y="89928"/>
                  </a:lnTo>
                  <a:lnTo>
                    <a:pt x="326136" y="89928"/>
                  </a:lnTo>
                  <a:lnTo>
                    <a:pt x="326136" y="176784"/>
                  </a:lnTo>
                  <a:lnTo>
                    <a:pt x="487680" y="176784"/>
                  </a:lnTo>
                  <a:lnTo>
                    <a:pt x="487680" y="141439"/>
                  </a:lnTo>
                  <a:lnTo>
                    <a:pt x="573227" y="191579"/>
                  </a:lnTo>
                  <a:lnTo>
                    <a:pt x="563626" y="208026"/>
                  </a:lnTo>
                  <a:lnTo>
                    <a:pt x="620395" y="211709"/>
                  </a:lnTo>
                  <a:lnTo>
                    <a:pt x="611428" y="197993"/>
                  </a:lnTo>
                  <a:lnTo>
                    <a:pt x="589280" y="164084"/>
                  </a:lnTo>
                  <a:lnTo>
                    <a:pt x="579678" y="180530"/>
                  </a:lnTo>
                  <a:lnTo>
                    <a:pt x="500087" y="134061"/>
                  </a:lnTo>
                  <a:lnTo>
                    <a:pt x="579678" y="87579"/>
                  </a:lnTo>
                  <a:lnTo>
                    <a:pt x="589280" y="104013"/>
                  </a:lnTo>
                  <a:lnTo>
                    <a:pt x="611428" y="70104"/>
                  </a:lnTo>
                  <a:lnTo>
                    <a:pt x="620395" y="56388"/>
                  </a:lnTo>
                  <a:close/>
                </a:path>
                <a:path w="1138554" h="265430">
                  <a:moveTo>
                    <a:pt x="813816" y="0"/>
                  </a:moveTo>
                  <a:lnTo>
                    <a:pt x="650748" y="0"/>
                  </a:lnTo>
                  <a:lnTo>
                    <a:pt x="650748" y="86868"/>
                  </a:lnTo>
                  <a:lnTo>
                    <a:pt x="813816" y="86868"/>
                  </a:lnTo>
                  <a:lnTo>
                    <a:pt x="813816" y="0"/>
                  </a:lnTo>
                  <a:close/>
                </a:path>
                <a:path w="1138554" h="265430">
                  <a:moveTo>
                    <a:pt x="945388" y="220980"/>
                  </a:moveTo>
                  <a:lnTo>
                    <a:pt x="932688" y="214630"/>
                  </a:lnTo>
                  <a:lnTo>
                    <a:pt x="894588" y="195580"/>
                  </a:lnTo>
                  <a:lnTo>
                    <a:pt x="894588" y="214630"/>
                  </a:lnTo>
                  <a:lnTo>
                    <a:pt x="813816" y="214630"/>
                  </a:lnTo>
                  <a:lnTo>
                    <a:pt x="813816" y="176784"/>
                  </a:lnTo>
                  <a:lnTo>
                    <a:pt x="650748" y="176784"/>
                  </a:lnTo>
                  <a:lnTo>
                    <a:pt x="650748" y="265176"/>
                  </a:lnTo>
                  <a:lnTo>
                    <a:pt x="813816" y="265176"/>
                  </a:lnTo>
                  <a:lnTo>
                    <a:pt x="813816" y="227330"/>
                  </a:lnTo>
                  <a:lnTo>
                    <a:pt x="894588" y="227330"/>
                  </a:lnTo>
                  <a:lnTo>
                    <a:pt x="894588" y="246380"/>
                  </a:lnTo>
                  <a:lnTo>
                    <a:pt x="932688" y="227330"/>
                  </a:lnTo>
                  <a:lnTo>
                    <a:pt x="945388" y="220980"/>
                  </a:lnTo>
                  <a:close/>
                </a:path>
                <a:path w="1138554" h="265430">
                  <a:moveTo>
                    <a:pt x="1138428" y="176784"/>
                  </a:moveTo>
                  <a:lnTo>
                    <a:pt x="976884" y="176784"/>
                  </a:lnTo>
                  <a:lnTo>
                    <a:pt x="976884" y="265176"/>
                  </a:lnTo>
                  <a:lnTo>
                    <a:pt x="1138428" y="265176"/>
                  </a:lnTo>
                  <a:lnTo>
                    <a:pt x="1138428" y="176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10674095" y="2092451"/>
            <a:ext cx="1424940" cy="452755"/>
            <a:chOff x="10674095" y="2092451"/>
            <a:chExt cx="1424940" cy="452755"/>
          </a:xfrm>
        </p:grpSpPr>
        <p:sp>
          <p:nvSpPr>
            <p:cNvPr id="72" name="object 72"/>
            <p:cNvSpPr/>
            <p:nvPr/>
          </p:nvSpPr>
          <p:spPr>
            <a:xfrm>
              <a:off x="10674095" y="2092451"/>
              <a:ext cx="1424940" cy="452755"/>
            </a:xfrm>
            <a:custGeom>
              <a:avLst/>
              <a:gdLst/>
              <a:ahLst/>
              <a:cxnLst/>
              <a:rect l="l" t="t" r="r" b="b"/>
              <a:pathLst>
                <a:path w="1424940" h="452755">
                  <a:moveTo>
                    <a:pt x="1424940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1424940" y="4526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14304" y="2185428"/>
              <a:ext cx="1138555" cy="266700"/>
            </a:xfrm>
            <a:custGeom>
              <a:avLst/>
              <a:gdLst/>
              <a:ahLst/>
              <a:cxnLst/>
              <a:rect l="l" t="t" r="r" b="b"/>
              <a:pathLst>
                <a:path w="1138554" h="266700">
                  <a:moveTo>
                    <a:pt x="294640" y="134099"/>
                  </a:moveTo>
                  <a:lnTo>
                    <a:pt x="281940" y="127749"/>
                  </a:lnTo>
                  <a:lnTo>
                    <a:pt x="243840" y="108699"/>
                  </a:lnTo>
                  <a:lnTo>
                    <a:pt x="243840" y="127749"/>
                  </a:lnTo>
                  <a:lnTo>
                    <a:pt x="163068" y="127749"/>
                  </a:lnTo>
                  <a:lnTo>
                    <a:pt x="163068" y="89903"/>
                  </a:lnTo>
                  <a:lnTo>
                    <a:pt x="0" y="89903"/>
                  </a:lnTo>
                  <a:lnTo>
                    <a:pt x="0" y="178295"/>
                  </a:lnTo>
                  <a:lnTo>
                    <a:pt x="163068" y="178295"/>
                  </a:lnTo>
                  <a:lnTo>
                    <a:pt x="163068" y="140449"/>
                  </a:lnTo>
                  <a:lnTo>
                    <a:pt x="243840" y="140449"/>
                  </a:lnTo>
                  <a:lnTo>
                    <a:pt x="243840" y="159499"/>
                  </a:lnTo>
                  <a:lnTo>
                    <a:pt x="281940" y="140449"/>
                  </a:lnTo>
                  <a:lnTo>
                    <a:pt x="294640" y="134099"/>
                  </a:lnTo>
                  <a:close/>
                </a:path>
                <a:path w="1138554" h="266700">
                  <a:moveTo>
                    <a:pt x="620395" y="56375"/>
                  </a:moveTo>
                  <a:lnTo>
                    <a:pt x="563626" y="60058"/>
                  </a:lnTo>
                  <a:lnTo>
                    <a:pt x="573227" y="76517"/>
                  </a:lnTo>
                  <a:lnTo>
                    <a:pt x="487705" y="126644"/>
                  </a:lnTo>
                  <a:lnTo>
                    <a:pt x="487705" y="134035"/>
                  </a:lnTo>
                  <a:lnTo>
                    <a:pt x="487705" y="126644"/>
                  </a:lnTo>
                  <a:lnTo>
                    <a:pt x="487680" y="89903"/>
                  </a:lnTo>
                  <a:lnTo>
                    <a:pt x="326136" y="89903"/>
                  </a:lnTo>
                  <a:lnTo>
                    <a:pt x="326136" y="178295"/>
                  </a:lnTo>
                  <a:lnTo>
                    <a:pt x="487680" y="178295"/>
                  </a:lnTo>
                  <a:lnTo>
                    <a:pt x="487680" y="141427"/>
                  </a:lnTo>
                  <a:lnTo>
                    <a:pt x="573227" y="191566"/>
                  </a:lnTo>
                  <a:lnTo>
                    <a:pt x="563626" y="208013"/>
                  </a:lnTo>
                  <a:lnTo>
                    <a:pt x="620395" y="211696"/>
                  </a:lnTo>
                  <a:lnTo>
                    <a:pt x="611428" y="197980"/>
                  </a:lnTo>
                  <a:lnTo>
                    <a:pt x="589280" y="164071"/>
                  </a:lnTo>
                  <a:lnTo>
                    <a:pt x="579678" y="180517"/>
                  </a:lnTo>
                  <a:lnTo>
                    <a:pt x="500087" y="134048"/>
                  </a:lnTo>
                  <a:lnTo>
                    <a:pt x="579678" y="87566"/>
                  </a:lnTo>
                  <a:lnTo>
                    <a:pt x="589280" y="104000"/>
                  </a:lnTo>
                  <a:lnTo>
                    <a:pt x="611428" y="70091"/>
                  </a:lnTo>
                  <a:lnTo>
                    <a:pt x="620395" y="56375"/>
                  </a:lnTo>
                  <a:close/>
                </a:path>
                <a:path w="1138554" h="266700">
                  <a:moveTo>
                    <a:pt x="813816" y="0"/>
                  </a:moveTo>
                  <a:lnTo>
                    <a:pt x="650748" y="0"/>
                  </a:lnTo>
                  <a:lnTo>
                    <a:pt x="650748" y="88379"/>
                  </a:lnTo>
                  <a:lnTo>
                    <a:pt x="813816" y="88379"/>
                  </a:lnTo>
                  <a:lnTo>
                    <a:pt x="813816" y="0"/>
                  </a:lnTo>
                  <a:close/>
                </a:path>
                <a:path w="1138554" h="266700">
                  <a:moveTo>
                    <a:pt x="945388" y="222491"/>
                  </a:moveTo>
                  <a:lnTo>
                    <a:pt x="932688" y="216141"/>
                  </a:lnTo>
                  <a:lnTo>
                    <a:pt x="894588" y="197091"/>
                  </a:lnTo>
                  <a:lnTo>
                    <a:pt x="894588" y="216141"/>
                  </a:lnTo>
                  <a:lnTo>
                    <a:pt x="813816" y="216141"/>
                  </a:lnTo>
                  <a:lnTo>
                    <a:pt x="813816" y="178295"/>
                  </a:lnTo>
                  <a:lnTo>
                    <a:pt x="650748" y="178295"/>
                  </a:lnTo>
                  <a:lnTo>
                    <a:pt x="650748" y="266687"/>
                  </a:lnTo>
                  <a:lnTo>
                    <a:pt x="813816" y="266687"/>
                  </a:lnTo>
                  <a:lnTo>
                    <a:pt x="813816" y="228841"/>
                  </a:lnTo>
                  <a:lnTo>
                    <a:pt x="894588" y="228841"/>
                  </a:lnTo>
                  <a:lnTo>
                    <a:pt x="894588" y="247891"/>
                  </a:lnTo>
                  <a:lnTo>
                    <a:pt x="932688" y="228841"/>
                  </a:lnTo>
                  <a:lnTo>
                    <a:pt x="945388" y="222491"/>
                  </a:lnTo>
                  <a:close/>
                </a:path>
                <a:path w="1138554" h="266700">
                  <a:moveTo>
                    <a:pt x="1138428" y="178295"/>
                  </a:moveTo>
                  <a:lnTo>
                    <a:pt x="976884" y="178295"/>
                  </a:lnTo>
                  <a:lnTo>
                    <a:pt x="976884" y="266687"/>
                  </a:lnTo>
                  <a:lnTo>
                    <a:pt x="1138428" y="266687"/>
                  </a:lnTo>
                  <a:lnTo>
                    <a:pt x="1138428" y="178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312166"/>
            <a:ext cx="29610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a</a:t>
            </a:r>
            <a:r>
              <a:rPr sz="3400" b="0" spc="-2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Mo</a:t>
            </a:r>
            <a:r>
              <a:rPr sz="3400" b="0" spc="-170" dirty="0">
                <a:solidFill>
                  <a:srgbClr val="0078D3"/>
                </a:solidFill>
                <a:latin typeface="Segoe UI Semibold"/>
                <a:cs typeface="Segoe UI Semibold"/>
              </a:rPr>
              <a:t>v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45" dirty="0">
                <a:solidFill>
                  <a:srgbClr val="0078D3"/>
                </a:solidFill>
                <a:latin typeface="Segoe UI Semibold"/>
                <a:cs typeface="Segoe UI Semibold"/>
              </a:rPr>
              <a:t>m</a:t>
            </a:r>
            <a:r>
              <a:rPr sz="3400" b="0" spc="-1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400" b="0" spc="-150" dirty="0">
                <a:solidFill>
                  <a:srgbClr val="0078D3"/>
                </a:solidFill>
                <a:latin typeface="Segoe UI Semibold"/>
                <a:cs typeface="Segoe UI Semibold"/>
              </a:rPr>
              <a:t>n</a:t>
            </a:r>
            <a:r>
              <a:rPr sz="3400" b="0" spc="-5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3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1053866"/>
            <a:ext cx="5842635" cy="435229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Scalable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Segoe UI"/>
                <a:cs typeface="Segoe UI"/>
              </a:rPr>
              <a:t>per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job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elasticity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Segoe UI"/>
                <a:cs typeface="Segoe UI"/>
              </a:rPr>
              <a:t>Up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4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GB/s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Simple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00" spc="-5" dirty="0">
                <a:latin typeface="Segoe UI"/>
                <a:cs typeface="Segoe UI"/>
              </a:rPr>
              <a:t>Visually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author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or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via</a:t>
            </a:r>
            <a:r>
              <a:rPr sz="1600" spc="-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code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(Python,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.Net,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etc.)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latin typeface="Segoe UI"/>
                <a:cs typeface="Segoe UI"/>
              </a:rPr>
              <a:t>Serverless,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no</a:t>
            </a:r>
            <a:r>
              <a:rPr sz="1600" spc="-10" dirty="0">
                <a:latin typeface="Segoe UI"/>
                <a:cs typeface="Segoe UI"/>
              </a:rPr>
              <a:t> infrastructure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manage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Access</a:t>
            </a:r>
            <a:r>
              <a:rPr sz="180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dirty="0">
                <a:solidFill>
                  <a:srgbClr val="0078D3"/>
                </a:solidFill>
                <a:latin typeface="Segoe UI Semibold"/>
                <a:cs typeface="Segoe UI Semibold"/>
              </a:rPr>
              <a:t>all</a:t>
            </a:r>
            <a:r>
              <a:rPr sz="180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r>
              <a:rPr sz="1800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spc="-5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31300"/>
              </a:lnSpc>
              <a:spcBef>
                <a:spcPts val="400"/>
              </a:spcBef>
            </a:pPr>
            <a:r>
              <a:rPr sz="1600" spc="-5" dirty="0">
                <a:latin typeface="Segoe UI"/>
                <a:cs typeface="Segoe UI"/>
              </a:rPr>
              <a:t>90+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connectors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provided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and </a:t>
            </a:r>
            <a:r>
              <a:rPr sz="1600" spc="-10" dirty="0">
                <a:latin typeface="Segoe UI"/>
                <a:cs typeface="Segoe UI"/>
              </a:rPr>
              <a:t>growing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(cloud,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on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premises,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SaaS) </a:t>
            </a:r>
            <a:r>
              <a:rPr sz="1600" spc="-4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Data</a:t>
            </a:r>
            <a:r>
              <a:rPr sz="1600" spc="-5" dirty="0">
                <a:latin typeface="Segoe UI"/>
                <a:cs typeface="Segoe UI"/>
              </a:rPr>
              <a:t> Movement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as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 </a:t>
            </a:r>
            <a:r>
              <a:rPr sz="1600" dirty="0">
                <a:latin typeface="Segoe UI"/>
                <a:cs typeface="Segoe UI"/>
              </a:rPr>
              <a:t>Service:</a:t>
            </a:r>
            <a:r>
              <a:rPr sz="1600" spc="2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25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points </a:t>
            </a:r>
            <a:r>
              <a:rPr sz="1600" spc="-15" dirty="0">
                <a:latin typeface="Segoe UI"/>
                <a:cs typeface="Segoe UI"/>
              </a:rPr>
              <a:t>of</a:t>
            </a:r>
            <a:r>
              <a:rPr sz="1600" spc="-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presence</a:t>
            </a:r>
            <a:r>
              <a:rPr sz="1600" spc="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worldwide </a:t>
            </a:r>
            <a:r>
              <a:rPr sz="1600" spc="-5" dirty="0">
                <a:latin typeface="Segoe UI"/>
                <a:cs typeface="Segoe UI"/>
              </a:rPr>
              <a:t> Self-hostable </a:t>
            </a:r>
            <a:r>
              <a:rPr sz="1600" spc="-10" dirty="0">
                <a:latin typeface="Segoe UI"/>
                <a:cs typeface="Segoe UI"/>
              </a:rPr>
              <a:t>Integration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Runtime</a:t>
            </a:r>
            <a:r>
              <a:rPr sz="160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for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hybrid</a:t>
            </a:r>
            <a:r>
              <a:rPr sz="1600" spc="1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movement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05969" y="1725167"/>
            <a:ext cx="3792854" cy="3886200"/>
            <a:chOff x="7505969" y="1725167"/>
            <a:chExt cx="3792854" cy="38862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5969" y="2242946"/>
              <a:ext cx="417036" cy="5417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09559" y="2426207"/>
              <a:ext cx="1497330" cy="96520"/>
            </a:xfrm>
            <a:custGeom>
              <a:avLst/>
              <a:gdLst/>
              <a:ahLst/>
              <a:cxnLst/>
              <a:rect l="l" t="t" r="r" b="b"/>
              <a:pathLst>
                <a:path w="1497329" h="96519">
                  <a:moveTo>
                    <a:pt x="0" y="96392"/>
                  </a:moveTo>
                  <a:lnTo>
                    <a:pt x="1497330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8139" y="4571371"/>
              <a:ext cx="765048" cy="6036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20327" y="3055619"/>
              <a:ext cx="960755" cy="1628775"/>
            </a:xfrm>
            <a:custGeom>
              <a:avLst/>
              <a:gdLst/>
              <a:ahLst/>
              <a:cxnLst/>
              <a:rect l="l" t="t" r="r" b="b"/>
              <a:pathLst>
                <a:path w="960754" h="1628775">
                  <a:moveTo>
                    <a:pt x="0" y="1628393"/>
                  </a:moveTo>
                  <a:lnTo>
                    <a:pt x="960627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8507" y="4637532"/>
              <a:ext cx="765048" cy="7665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81031" y="3093719"/>
              <a:ext cx="327660" cy="1544320"/>
            </a:xfrm>
            <a:custGeom>
              <a:avLst/>
              <a:gdLst/>
              <a:ahLst/>
              <a:cxnLst/>
              <a:rect l="l" t="t" r="r" b="b"/>
              <a:pathLst>
                <a:path w="327659" h="1544320">
                  <a:moveTo>
                    <a:pt x="0" y="1544192"/>
                  </a:moveTo>
                  <a:lnTo>
                    <a:pt x="327660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7429" y="3338131"/>
              <a:ext cx="369188" cy="456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1815" y="3470147"/>
              <a:ext cx="437387" cy="4373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09203" y="2846831"/>
              <a:ext cx="1333500" cy="842644"/>
            </a:xfrm>
            <a:custGeom>
              <a:avLst/>
              <a:gdLst/>
              <a:ahLst/>
              <a:cxnLst/>
              <a:rect l="l" t="t" r="r" b="b"/>
              <a:pathLst>
                <a:path w="1333500" h="842645">
                  <a:moveTo>
                    <a:pt x="0" y="842390"/>
                  </a:moveTo>
                  <a:lnTo>
                    <a:pt x="1333119" y="0"/>
                  </a:lnTo>
                </a:path>
              </a:pathLst>
            </a:custGeom>
            <a:ln w="9143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9297" y="4846319"/>
              <a:ext cx="459028" cy="7650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28375" y="3093719"/>
              <a:ext cx="439420" cy="1752600"/>
            </a:xfrm>
            <a:custGeom>
              <a:avLst/>
              <a:gdLst/>
              <a:ahLst/>
              <a:cxnLst/>
              <a:rect l="l" t="t" r="r" b="b"/>
              <a:pathLst>
                <a:path w="439420" h="1752600">
                  <a:moveTo>
                    <a:pt x="439293" y="175259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87CA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4687" y="1725167"/>
              <a:ext cx="1656588" cy="1656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1401</Words>
  <Application>Microsoft Office PowerPoint</Application>
  <PresentationFormat>Widescreen</PresentationFormat>
  <Paragraphs>301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Integrate data from notebooks with Azure Data Factory or Azure Synapse Pipelines   </vt:lpstr>
      <vt:lpstr>PowerPoint Presentation</vt:lpstr>
      <vt:lpstr>PowerPoint Presentation</vt:lpstr>
      <vt:lpstr>PowerPoint Presentation</vt:lpstr>
      <vt:lpstr>Agenda</vt:lpstr>
      <vt:lpstr>PowerPoint Presentation</vt:lpstr>
      <vt:lpstr>Azure Synapse Analytics Integrated data platform for BI, AI and continuous intelligence</vt:lpstr>
      <vt:lpstr>Orchestration @ Scale</vt:lpstr>
      <vt:lpstr>Data Movement</vt:lpstr>
      <vt:lpstr>PowerPoint Presentation</vt:lpstr>
      <vt:lpstr>Linked Services</vt:lpstr>
      <vt:lpstr>Integration runtimes</vt:lpstr>
      <vt:lpstr>Datasets</vt:lpstr>
      <vt:lpstr>90+ Connectors out of the box</vt:lpstr>
      <vt:lpstr>PowerPoint Presentation</vt:lpstr>
      <vt:lpstr>PowerPoint Presentation</vt:lpstr>
      <vt:lpstr>Pipelines</vt:lpstr>
      <vt:lpstr>Prep &amp; Transform Data</vt:lpstr>
      <vt:lpstr>No Code Transform with Mapping Data Flows</vt:lpstr>
      <vt:lpstr>Triggers</vt:lpstr>
      <vt:lpstr>PowerPoint Presentation</vt:lpstr>
      <vt:lpstr>PowerPoint Presentation</vt:lpstr>
      <vt:lpstr>PowerPoint Presentation</vt:lpstr>
      <vt:lpstr>Synapse Spark Notebooks</vt:lpstr>
      <vt:lpstr>Synapse Spark Notebooks</vt:lpstr>
      <vt:lpstr>Synapse Spark Notebooks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 data from notebooks with Azure Data Factory or Azure Synapse Pipelines   </dc:title>
  <dc:creator>Adithya Vedavyas Jorrigala</dc:creator>
  <cp:lastModifiedBy>Adithya Vedavyas Jorrigala</cp:lastModifiedBy>
  <cp:revision>3</cp:revision>
  <dcterms:created xsi:type="dcterms:W3CDTF">2021-08-05T05:20:43Z</dcterms:created>
  <dcterms:modified xsi:type="dcterms:W3CDTF">2021-08-05T12:22:32Z</dcterms:modified>
</cp:coreProperties>
</file>